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Slab"/>
      <p:regular r:id="rId47"/>
      <p:bold r:id="rId48"/>
    </p:embeddedFont>
    <p:embeddedFont>
      <p:font typeface="Hind Vadodara"/>
      <p:regular r:id="rId49"/>
      <p:bold r:id="rId50"/>
    </p:embeddedFont>
    <p:embeddedFont>
      <p:font typeface="Montserrat SemiBold"/>
      <p:regular r:id="rId51"/>
      <p:bold r:id="rId52"/>
      <p:italic r:id="rId53"/>
      <p:boldItalic r:id="rId54"/>
    </p:embeddedFont>
    <p:embeddedFont>
      <p:font typeface="Roboto Medium"/>
      <p:regular r:id="rId55"/>
      <p:bold r:id="rId56"/>
      <p:italic r:id="rId57"/>
      <p:boldItalic r:id="rId58"/>
    </p:embeddedFont>
    <p:embeddedFont>
      <p:font typeface="Palanquin Dark"/>
      <p:regular r:id="rId59"/>
      <p:bold r:id="rId60"/>
    </p:embeddedFont>
    <p:embeddedFont>
      <p:font typeface="Lora"/>
      <p:regular r:id="rId61"/>
      <p:bold r:id="rId62"/>
      <p:italic r:id="rId63"/>
      <p:boldItalic r:id="rId64"/>
    </p:embeddedFont>
    <p:embeddedFont>
      <p:font typeface="Roboto Slab SemiBold"/>
      <p:regular r:id="rId65"/>
      <p:bold r:id="rId66"/>
    </p:embeddedFont>
    <p:embeddedFont>
      <p:font typeface="Fira Sans"/>
      <p:regular r:id="rId67"/>
      <p:bold r:id="rId68"/>
      <p:italic r:id="rId69"/>
      <p:boldItalic r:id="rId70"/>
    </p:embeddedFont>
    <p:embeddedFont>
      <p:font typeface="Comfortaa"/>
      <p:regular r:id="rId71"/>
      <p:bold r:id="rId72"/>
    </p:embeddedFont>
    <p:embeddedFont>
      <p:font typeface="Roboto Slab ExtraBold"/>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DEBE79-C877-4B2B-BEF8-BB5E88EC6990}">
  <a:tblStyle styleId="{4DDEBE79-C877-4B2B-BEF8-BB5E88EC699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Slab-bold.fntdata"/><Relationship Id="rId47" Type="http://schemas.openxmlformats.org/officeDocument/2006/relationships/font" Target="fonts/RobotoSlab-regular.fntdata"/><Relationship Id="rId49" Type="http://schemas.openxmlformats.org/officeDocument/2006/relationships/font" Target="fonts/HindVadodar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SlabExtraBold-bold.fntdata"/><Relationship Id="rId72" Type="http://schemas.openxmlformats.org/officeDocument/2006/relationships/font" Target="fonts/Comforta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mfortaa-regular.fntdata"/><Relationship Id="rId70" Type="http://schemas.openxmlformats.org/officeDocument/2006/relationships/font" Target="fonts/Fira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bold.fntdata"/><Relationship Id="rId61" Type="http://schemas.openxmlformats.org/officeDocument/2006/relationships/font" Target="fonts/Lora-regular.fntdata"/><Relationship Id="rId20" Type="http://schemas.openxmlformats.org/officeDocument/2006/relationships/slide" Target="slides/slide15.xml"/><Relationship Id="rId64" Type="http://schemas.openxmlformats.org/officeDocument/2006/relationships/font" Target="fonts/Lora-boldItalic.fntdata"/><Relationship Id="rId63" Type="http://schemas.openxmlformats.org/officeDocument/2006/relationships/font" Target="fonts/Lora-italic.fntdata"/><Relationship Id="rId22" Type="http://schemas.openxmlformats.org/officeDocument/2006/relationships/slide" Target="slides/slide17.xml"/><Relationship Id="rId66" Type="http://schemas.openxmlformats.org/officeDocument/2006/relationships/font" Target="fonts/RobotoSlabSemiBold-bold.fntdata"/><Relationship Id="rId21" Type="http://schemas.openxmlformats.org/officeDocument/2006/relationships/slide" Target="slides/slide16.xml"/><Relationship Id="rId65" Type="http://schemas.openxmlformats.org/officeDocument/2006/relationships/font" Target="fonts/RobotoSlabSemiBold-regular.fntdata"/><Relationship Id="rId24" Type="http://schemas.openxmlformats.org/officeDocument/2006/relationships/slide" Target="slides/slide19.xml"/><Relationship Id="rId68" Type="http://schemas.openxmlformats.org/officeDocument/2006/relationships/font" Target="fonts/FiraSans-bold.fntdata"/><Relationship Id="rId23" Type="http://schemas.openxmlformats.org/officeDocument/2006/relationships/slide" Target="slides/slide18.xml"/><Relationship Id="rId67" Type="http://schemas.openxmlformats.org/officeDocument/2006/relationships/font" Target="fonts/FiraSans-regular.fntdata"/><Relationship Id="rId60" Type="http://schemas.openxmlformats.org/officeDocument/2006/relationships/font" Target="fonts/PalanquinDark-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regular.fntdata"/><Relationship Id="rId50" Type="http://schemas.openxmlformats.org/officeDocument/2006/relationships/font" Target="fonts/HindVadodara-bold.fntdata"/><Relationship Id="rId53" Type="http://schemas.openxmlformats.org/officeDocument/2006/relationships/font" Target="fonts/MontserratSemiBold-italic.fntdata"/><Relationship Id="rId52" Type="http://schemas.openxmlformats.org/officeDocument/2006/relationships/font" Target="fonts/MontserratSemiBold-bold.fntdata"/><Relationship Id="rId11" Type="http://schemas.openxmlformats.org/officeDocument/2006/relationships/slide" Target="slides/slide6.xml"/><Relationship Id="rId55" Type="http://schemas.openxmlformats.org/officeDocument/2006/relationships/font" Target="fonts/RobotoMedium-regular.fntdata"/><Relationship Id="rId10" Type="http://schemas.openxmlformats.org/officeDocument/2006/relationships/slide" Target="slides/slide5.xml"/><Relationship Id="rId54" Type="http://schemas.openxmlformats.org/officeDocument/2006/relationships/font" Target="fonts/MontserratSemiBold-boldItalic.fntdata"/><Relationship Id="rId13" Type="http://schemas.openxmlformats.org/officeDocument/2006/relationships/slide" Target="slides/slide8.xml"/><Relationship Id="rId57" Type="http://schemas.openxmlformats.org/officeDocument/2006/relationships/font" Target="fonts/RobotoMedium-italic.fntdata"/><Relationship Id="rId12" Type="http://schemas.openxmlformats.org/officeDocument/2006/relationships/slide" Target="slides/slide7.xml"/><Relationship Id="rId56" Type="http://schemas.openxmlformats.org/officeDocument/2006/relationships/font" Target="fonts/RobotoMedium-bold.fntdata"/><Relationship Id="rId15" Type="http://schemas.openxmlformats.org/officeDocument/2006/relationships/slide" Target="slides/slide10.xml"/><Relationship Id="rId59" Type="http://schemas.openxmlformats.org/officeDocument/2006/relationships/font" Target="fonts/PalanquinDark-regular.fntdata"/><Relationship Id="rId14" Type="http://schemas.openxmlformats.org/officeDocument/2006/relationships/slide" Target="slides/slide9.xml"/><Relationship Id="rId58" Type="http://schemas.openxmlformats.org/officeDocument/2006/relationships/font" Target="fonts/Robot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efb99ce1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efb99ce1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fb99ce1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efb99ce1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fb99ce1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fb99ce1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efb99ce1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efb99ce1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2e9bb98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2e9bb98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efb99ce18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efb99ce1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efb99ce18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efb99ce1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fb99ce18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fb99ce18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efb99ce18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efb99ce18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1a1c6ce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1a1c6ce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9668e6cb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9668e6cb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b3c99df6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b3c99df6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b3c99df6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bb3c99df6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b3c99df6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b3c99df6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f2e5e39d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f2e5e39d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01a5cdda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01a5cdda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1a5cdda0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1a5cdda0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01a5cdda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01a5cdda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1a5cdda0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1a5cdda0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2e9bb973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2e9bb973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1a5cdda0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1a5cdda0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9668e6c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9668e6c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1a5cdda0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1a5cdda0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01a5cdda0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01a5cdda0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1a5cdda0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1a5cdda0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1a5cdda0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1a5cdda0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01a5cdda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01a5cdda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01a5cdda0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01a5cdda0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01a5cdda0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01a5cdda0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01a5cdda0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01a5cdda0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01a5cdda0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01a5cdda0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01a5cdda0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01a5cdda0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bb3c99df6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bb3c99df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01a5cdda0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01a5cdda0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f2e9bb973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f2e9bb973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9668e6cb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9668e6cb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bb3c99df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bb3c99df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bb3c99df6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bb3c99df6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f2e9bb98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f2e9bb98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efb99ce1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efb99ce1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p:nvPr/>
        </p:nvSpPr>
        <p:spPr>
          <a:xfrm>
            <a:off x="7637448" y="-786188"/>
            <a:ext cx="2437727" cy="1987839"/>
          </a:xfrm>
          <a:custGeom>
            <a:rect b="b" l="l" r="r" t="t"/>
            <a:pathLst>
              <a:path extrusionOk="0" h="337" w="413">
                <a:moveTo>
                  <a:pt x="362" y="163"/>
                </a:moveTo>
                <a:cubicBezTo>
                  <a:pt x="332" y="137"/>
                  <a:pt x="288" y="125"/>
                  <a:pt x="266" y="91"/>
                </a:cubicBezTo>
                <a:cubicBezTo>
                  <a:pt x="253" y="73"/>
                  <a:pt x="249" y="51"/>
                  <a:pt x="236" y="33"/>
                </a:cubicBezTo>
                <a:cubicBezTo>
                  <a:pt x="219" y="11"/>
                  <a:pt x="190" y="0"/>
                  <a:pt x="162" y="2"/>
                </a:cubicBezTo>
                <a:cubicBezTo>
                  <a:pt x="135" y="3"/>
                  <a:pt x="108" y="15"/>
                  <a:pt x="86" y="31"/>
                </a:cubicBezTo>
                <a:cubicBezTo>
                  <a:pt x="64" y="48"/>
                  <a:pt x="45" y="68"/>
                  <a:pt x="26" y="88"/>
                </a:cubicBezTo>
                <a:cubicBezTo>
                  <a:pt x="13" y="102"/>
                  <a:pt x="0" y="118"/>
                  <a:pt x="0" y="137"/>
                </a:cubicBezTo>
                <a:cubicBezTo>
                  <a:pt x="1" y="153"/>
                  <a:pt x="12" y="166"/>
                  <a:pt x="23" y="177"/>
                </a:cubicBezTo>
                <a:cubicBezTo>
                  <a:pt x="56" y="209"/>
                  <a:pt x="97" y="230"/>
                  <a:pt x="138" y="250"/>
                </a:cubicBezTo>
                <a:cubicBezTo>
                  <a:pt x="180" y="272"/>
                  <a:pt x="223" y="294"/>
                  <a:pt x="269" y="307"/>
                </a:cubicBezTo>
                <a:cubicBezTo>
                  <a:pt x="299" y="317"/>
                  <a:pt x="361" y="337"/>
                  <a:pt x="389" y="313"/>
                </a:cubicBezTo>
                <a:cubicBezTo>
                  <a:pt x="413" y="292"/>
                  <a:pt x="406" y="242"/>
                  <a:pt x="397" y="216"/>
                </a:cubicBezTo>
                <a:cubicBezTo>
                  <a:pt x="390" y="196"/>
                  <a:pt x="379" y="177"/>
                  <a:pt x="362" y="16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2"/>
          <p:cNvSpPr/>
          <p:nvPr/>
        </p:nvSpPr>
        <p:spPr>
          <a:xfrm>
            <a:off x="-523172" y="-922202"/>
            <a:ext cx="3452576" cy="2197089"/>
          </a:xfrm>
          <a:custGeom>
            <a:rect b="b" l="l" r="r" t="t"/>
            <a:pathLst>
              <a:path extrusionOk="0" h="372" w="584">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261611" y="3764915"/>
            <a:ext cx="2322637" cy="2720202"/>
          </a:xfrm>
          <a:custGeom>
            <a:rect b="b" l="l" r="r" t="t"/>
            <a:pathLst>
              <a:path extrusionOk="0" h="459" w="393">
                <a:moveTo>
                  <a:pt x="234" y="416"/>
                </a:moveTo>
                <a:cubicBezTo>
                  <a:pt x="228" y="397"/>
                  <a:pt x="226" y="377"/>
                  <a:pt x="217" y="359"/>
                </a:cubicBezTo>
                <a:cubicBezTo>
                  <a:pt x="201" y="329"/>
                  <a:pt x="169" y="314"/>
                  <a:pt x="137" y="303"/>
                </a:cubicBezTo>
                <a:cubicBezTo>
                  <a:pt x="106" y="292"/>
                  <a:pt x="72" y="283"/>
                  <a:pt x="47" y="261"/>
                </a:cubicBezTo>
                <a:cubicBezTo>
                  <a:pt x="25" y="242"/>
                  <a:pt x="12" y="214"/>
                  <a:pt x="6" y="185"/>
                </a:cubicBezTo>
                <a:cubicBezTo>
                  <a:pt x="0" y="156"/>
                  <a:pt x="24" y="91"/>
                  <a:pt x="47" y="73"/>
                </a:cubicBezTo>
                <a:cubicBezTo>
                  <a:pt x="143" y="0"/>
                  <a:pt x="228" y="94"/>
                  <a:pt x="320" y="171"/>
                </a:cubicBezTo>
                <a:cubicBezTo>
                  <a:pt x="393" y="234"/>
                  <a:pt x="364" y="297"/>
                  <a:pt x="347" y="329"/>
                </a:cubicBezTo>
                <a:cubicBezTo>
                  <a:pt x="327" y="363"/>
                  <a:pt x="307" y="397"/>
                  <a:pt x="287" y="432"/>
                </a:cubicBezTo>
                <a:cubicBezTo>
                  <a:pt x="281" y="443"/>
                  <a:pt x="274" y="459"/>
                  <a:pt x="259" y="453"/>
                </a:cubicBezTo>
                <a:cubicBezTo>
                  <a:pt x="246" y="448"/>
                  <a:pt x="238" y="429"/>
                  <a:pt x="234" y="4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 name="Google Shape;12;p2"/>
          <p:cNvGrpSpPr/>
          <p:nvPr/>
        </p:nvGrpSpPr>
        <p:grpSpPr>
          <a:xfrm>
            <a:off x="1244965" y="657611"/>
            <a:ext cx="544042" cy="690513"/>
            <a:chOff x="1244965" y="657611"/>
            <a:chExt cx="544042" cy="690513"/>
          </a:xfrm>
        </p:grpSpPr>
        <p:sp>
          <p:nvSpPr>
            <p:cNvPr id="13" name="Google Shape;13;p2"/>
            <p:cNvSpPr/>
            <p:nvPr/>
          </p:nvSpPr>
          <p:spPr>
            <a:xfrm>
              <a:off x="1422822" y="730844"/>
              <a:ext cx="41849" cy="62774"/>
            </a:xfrm>
            <a:custGeom>
              <a:rect b="b" l="l" r="r" t="t"/>
              <a:pathLst>
                <a:path extrusionOk="0" h="10" w="6">
                  <a:moveTo>
                    <a:pt x="3" y="10"/>
                  </a:moveTo>
                  <a:cubicBezTo>
                    <a:pt x="2" y="10"/>
                    <a:pt x="0" y="9"/>
                    <a:pt x="0" y="8"/>
                  </a:cubicBezTo>
                  <a:cubicBezTo>
                    <a:pt x="0" y="3"/>
                    <a:pt x="0" y="3"/>
                    <a:pt x="0" y="3"/>
                  </a:cubicBezTo>
                  <a:cubicBezTo>
                    <a:pt x="0" y="1"/>
                    <a:pt x="2" y="0"/>
                    <a:pt x="3" y="0"/>
                  </a:cubicBezTo>
                  <a:cubicBezTo>
                    <a:pt x="5" y="0"/>
                    <a:pt x="6" y="1"/>
                    <a:pt x="6" y="3"/>
                  </a:cubicBezTo>
                  <a:cubicBezTo>
                    <a:pt x="6" y="8"/>
                    <a:pt x="6" y="8"/>
                    <a:pt x="6" y="8"/>
                  </a:cubicBezTo>
                  <a:cubicBezTo>
                    <a:pt x="6" y="9"/>
                    <a:pt x="5" y="10"/>
                    <a:pt x="3" y="1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1527445" y="678536"/>
              <a:ext cx="41849" cy="83699"/>
            </a:xfrm>
            <a:custGeom>
              <a:rect b="b" l="l" r="r" t="t"/>
              <a:pathLst>
                <a:path extrusionOk="0" h="13" w="6">
                  <a:moveTo>
                    <a:pt x="3" y="13"/>
                  </a:moveTo>
                  <a:cubicBezTo>
                    <a:pt x="2" y="13"/>
                    <a:pt x="0" y="12"/>
                    <a:pt x="0" y="10"/>
                  </a:cubicBezTo>
                  <a:cubicBezTo>
                    <a:pt x="0" y="3"/>
                    <a:pt x="0" y="3"/>
                    <a:pt x="0" y="3"/>
                  </a:cubicBezTo>
                  <a:cubicBezTo>
                    <a:pt x="0" y="1"/>
                    <a:pt x="2" y="0"/>
                    <a:pt x="3" y="0"/>
                  </a:cubicBezTo>
                  <a:cubicBezTo>
                    <a:pt x="5" y="0"/>
                    <a:pt x="6" y="1"/>
                    <a:pt x="6" y="3"/>
                  </a:cubicBezTo>
                  <a:cubicBezTo>
                    <a:pt x="6" y="10"/>
                    <a:pt x="6" y="10"/>
                    <a:pt x="6" y="10"/>
                  </a:cubicBezTo>
                  <a:cubicBezTo>
                    <a:pt x="6" y="12"/>
                    <a:pt x="5" y="13"/>
                    <a:pt x="3" y="1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506521" y="845933"/>
              <a:ext cx="31390" cy="83698"/>
            </a:xfrm>
            <a:custGeom>
              <a:rect b="b" l="l" r="r" t="t"/>
              <a:pathLst>
                <a:path extrusionOk="0" h="14" w="6">
                  <a:moveTo>
                    <a:pt x="3" y="14"/>
                  </a:moveTo>
                  <a:cubicBezTo>
                    <a:pt x="2" y="14"/>
                    <a:pt x="0" y="13"/>
                    <a:pt x="0" y="12"/>
                  </a:cubicBezTo>
                  <a:cubicBezTo>
                    <a:pt x="0" y="3"/>
                    <a:pt x="0" y="3"/>
                    <a:pt x="0" y="3"/>
                  </a:cubicBezTo>
                  <a:cubicBezTo>
                    <a:pt x="0" y="2"/>
                    <a:pt x="2" y="0"/>
                    <a:pt x="3" y="0"/>
                  </a:cubicBezTo>
                  <a:cubicBezTo>
                    <a:pt x="5" y="0"/>
                    <a:pt x="6" y="2"/>
                    <a:pt x="6" y="3"/>
                  </a:cubicBezTo>
                  <a:cubicBezTo>
                    <a:pt x="6" y="12"/>
                    <a:pt x="6" y="12"/>
                    <a:pt x="6" y="12"/>
                  </a:cubicBezTo>
                  <a:cubicBezTo>
                    <a:pt x="6" y="13"/>
                    <a:pt x="5" y="14"/>
                    <a:pt x="3" y="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91438" y="856391"/>
              <a:ext cx="31390" cy="62774"/>
            </a:xfrm>
            <a:custGeom>
              <a:rect b="b" l="l" r="r" t="t"/>
              <a:pathLst>
                <a:path extrusionOk="0" h="9" w="5">
                  <a:moveTo>
                    <a:pt x="2" y="9"/>
                  </a:moveTo>
                  <a:cubicBezTo>
                    <a:pt x="1" y="9"/>
                    <a:pt x="0" y="8"/>
                    <a:pt x="0" y="7"/>
                  </a:cubicBezTo>
                  <a:cubicBezTo>
                    <a:pt x="0" y="3"/>
                    <a:pt x="0" y="3"/>
                    <a:pt x="0" y="3"/>
                  </a:cubicBezTo>
                  <a:cubicBezTo>
                    <a:pt x="0" y="1"/>
                    <a:pt x="1" y="0"/>
                    <a:pt x="2" y="0"/>
                  </a:cubicBezTo>
                  <a:cubicBezTo>
                    <a:pt x="4" y="0"/>
                    <a:pt x="5" y="1"/>
                    <a:pt x="5" y="3"/>
                  </a:cubicBezTo>
                  <a:cubicBezTo>
                    <a:pt x="5" y="7"/>
                    <a:pt x="5" y="7"/>
                    <a:pt x="5" y="7"/>
                  </a:cubicBezTo>
                  <a:cubicBezTo>
                    <a:pt x="5" y="8"/>
                    <a:pt x="4" y="9"/>
                    <a:pt x="2" y="9"/>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663459" y="856391"/>
              <a:ext cx="41849" cy="83699"/>
            </a:xfrm>
            <a:custGeom>
              <a:rect b="b" l="l" r="r" t="t"/>
              <a:pathLst>
                <a:path extrusionOk="0" h="15" w="6">
                  <a:moveTo>
                    <a:pt x="4" y="15"/>
                  </a:moveTo>
                  <a:cubicBezTo>
                    <a:pt x="2" y="15"/>
                    <a:pt x="1" y="14"/>
                    <a:pt x="1" y="12"/>
                  </a:cubicBezTo>
                  <a:cubicBezTo>
                    <a:pt x="0" y="3"/>
                    <a:pt x="0" y="3"/>
                    <a:pt x="0" y="3"/>
                  </a:cubicBezTo>
                  <a:cubicBezTo>
                    <a:pt x="0" y="1"/>
                    <a:pt x="1" y="0"/>
                    <a:pt x="2" y="0"/>
                  </a:cubicBezTo>
                  <a:cubicBezTo>
                    <a:pt x="4" y="0"/>
                    <a:pt x="5" y="1"/>
                    <a:pt x="5" y="2"/>
                  </a:cubicBezTo>
                  <a:cubicBezTo>
                    <a:pt x="6" y="12"/>
                    <a:pt x="6" y="12"/>
                    <a:pt x="6" y="12"/>
                  </a:cubicBezTo>
                  <a:cubicBezTo>
                    <a:pt x="6" y="13"/>
                    <a:pt x="5" y="15"/>
                    <a:pt x="4" y="15"/>
                  </a:cubicBezTo>
                  <a:cubicBezTo>
                    <a:pt x="4" y="15"/>
                    <a:pt x="4" y="15"/>
                    <a:pt x="4" y="15"/>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621610" y="1034255"/>
              <a:ext cx="41849" cy="83699"/>
            </a:xfrm>
            <a:custGeom>
              <a:rect b="b" l="l" r="r" t="t"/>
              <a:pathLst>
                <a:path extrusionOk="0" h="15" w="6">
                  <a:moveTo>
                    <a:pt x="3" y="15"/>
                  </a:moveTo>
                  <a:cubicBezTo>
                    <a:pt x="1" y="15"/>
                    <a:pt x="0" y="14"/>
                    <a:pt x="0" y="12"/>
                  </a:cubicBezTo>
                  <a:cubicBezTo>
                    <a:pt x="0" y="3"/>
                    <a:pt x="0" y="3"/>
                    <a:pt x="0" y="3"/>
                  </a:cubicBezTo>
                  <a:cubicBezTo>
                    <a:pt x="0" y="1"/>
                    <a:pt x="1" y="0"/>
                    <a:pt x="3" y="0"/>
                  </a:cubicBezTo>
                  <a:cubicBezTo>
                    <a:pt x="4" y="0"/>
                    <a:pt x="6" y="1"/>
                    <a:pt x="6" y="3"/>
                  </a:cubicBezTo>
                  <a:cubicBezTo>
                    <a:pt x="6" y="12"/>
                    <a:pt x="6" y="12"/>
                    <a:pt x="6" y="12"/>
                  </a:cubicBezTo>
                  <a:cubicBezTo>
                    <a:pt x="6" y="14"/>
                    <a:pt x="4" y="15"/>
                    <a:pt x="3" y="15"/>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1506521" y="1023788"/>
              <a:ext cx="41849" cy="83698"/>
            </a:xfrm>
            <a:custGeom>
              <a:rect b="b" l="l" r="r" t="t"/>
              <a:pathLst>
                <a:path extrusionOk="0" h="14" w="7">
                  <a:moveTo>
                    <a:pt x="3" y="14"/>
                  </a:moveTo>
                  <a:cubicBezTo>
                    <a:pt x="3" y="14"/>
                    <a:pt x="3" y="14"/>
                    <a:pt x="3" y="14"/>
                  </a:cubicBezTo>
                  <a:cubicBezTo>
                    <a:pt x="1" y="14"/>
                    <a:pt x="0" y="12"/>
                    <a:pt x="0" y="11"/>
                  </a:cubicBezTo>
                  <a:cubicBezTo>
                    <a:pt x="1" y="2"/>
                    <a:pt x="1" y="2"/>
                    <a:pt x="1" y="2"/>
                  </a:cubicBezTo>
                  <a:cubicBezTo>
                    <a:pt x="1" y="1"/>
                    <a:pt x="3" y="0"/>
                    <a:pt x="4" y="0"/>
                  </a:cubicBezTo>
                  <a:cubicBezTo>
                    <a:pt x="6" y="0"/>
                    <a:pt x="7" y="1"/>
                    <a:pt x="7" y="3"/>
                  </a:cubicBezTo>
                  <a:cubicBezTo>
                    <a:pt x="6" y="11"/>
                    <a:pt x="6" y="11"/>
                    <a:pt x="6" y="11"/>
                  </a:cubicBezTo>
                  <a:cubicBezTo>
                    <a:pt x="6" y="13"/>
                    <a:pt x="4" y="14"/>
                    <a:pt x="3" y="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1652993" y="657611"/>
              <a:ext cx="31390" cy="94164"/>
            </a:xfrm>
            <a:custGeom>
              <a:rect b="b" l="l" r="r" t="t"/>
              <a:pathLst>
                <a:path extrusionOk="0" h="16" w="5">
                  <a:moveTo>
                    <a:pt x="2" y="16"/>
                  </a:moveTo>
                  <a:cubicBezTo>
                    <a:pt x="1" y="16"/>
                    <a:pt x="0" y="15"/>
                    <a:pt x="0" y="14"/>
                  </a:cubicBezTo>
                  <a:cubicBezTo>
                    <a:pt x="0" y="3"/>
                    <a:pt x="0" y="3"/>
                    <a:pt x="0" y="3"/>
                  </a:cubicBezTo>
                  <a:cubicBezTo>
                    <a:pt x="0" y="2"/>
                    <a:pt x="1" y="0"/>
                    <a:pt x="2" y="0"/>
                  </a:cubicBezTo>
                  <a:cubicBezTo>
                    <a:pt x="4" y="0"/>
                    <a:pt x="5" y="2"/>
                    <a:pt x="5" y="3"/>
                  </a:cubicBezTo>
                  <a:cubicBezTo>
                    <a:pt x="5" y="14"/>
                    <a:pt x="5" y="14"/>
                    <a:pt x="5" y="14"/>
                  </a:cubicBezTo>
                  <a:cubicBezTo>
                    <a:pt x="5" y="15"/>
                    <a:pt x="4" y="16"/>
                    <a:pt x="2" y="1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1370513" y="1002864"/>
              <a:ext cx="41849" cy="73239"/>
            </a:xfrm>
            <a:custGeom>
              <a:rect b="b" l="l" r="r" t="t"/>
              <a:pathLst>
                <a:path extrusionOk="0" h="13" w="6">
                  <a:moveTo>
                    <a:pt x="3" y="13"/>
                  </a:moveTo>
                  <a:cubicBezTo>
                    <a:pt x="2" y="13"/>
                    <a:pt x="1" y="12"/>
                    <a:pt x="1" y="11"/>
                  </a:cubicBezTo>
                  <a:cubicBezTo>
                    <a:pt x="0" y="3"/>
                    <a:pt x="0" y="3"/>
                    <a:pt x="0" y="3"/>
                  </a:cubicBezTo>
                  <a:cubicBezTo>
                    <a:pt x="0" y="2"/>
                    <a:pt x="1" y="0"/>
                    <a:pt x="2" y="0"/>
                  </a:cubicBezTo>
                  <a:cubicBezTo>
                    <a:pt x="4" y="0"/>
                    <a:pt x="5" y="1"/>
                    <a:pt x="5" y="3"/>
                  </a:cubicBezTo>
                  <a:cubicBezTo>
                    <a:pt x="6" y="10"/>
                    <a:pt x="6" y="10"/>
                    <a:pt x="6" y="10"/>
                  </a:cubicBezTo>
                  <a:cubicBezTo>
                    <a:pt x="6" y="12"/>
                    <a:pt x="5" y="13"/>
                    <a:pt x="4" y="13"/>
                  </a:cubicBezTo>
                  <a:cubicBezTo>
                    <a:pt x="4" y="13"/>
                    <a:pt x="3" y="13"/>
                    <a:pt x="3" y="1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1244965" y="919165"/>
              <a:ext cx="31390" cy="73239"/>
            </a:xfrm>
            <a:custGeom>
              <a:rect b="b" l="l" r="r" t="t"/>
              <a:pathLst>
                <a:path extrusionOk="0" h="13" w="5">
                  <a:moveTo>
                    <a:pt x="3" y="13"/>
                  </a:moveTo>
                  <a:cubicBezTo>
                    <a:pt x="1" y="13"/>
                    <a:pt x="0" y="12"/>
                    <a:pt x="0" y="10"/>
                  </a:cubicBezTo>
                  <a:cubicBezTo>
                    <a:pt x="0" y="2"/>
                    <a:pt x="0" y="2"/>
                    <a:pt x="0" y="2"/>
                  </a:cubicBezTo>
                  <a:cubicBezTo>
                    <a:pt x="0" y="1"/>
                    <a:pt x="1" y="0"/>
                    <a:pt x="3" y="0"/>
                  </a:cubicBezTo>
                  <a:cubicBezTo>
                    <a:pt x="4" y="0"/>
                    <a:pt x="5" y="1"/>
                    <a:pt x="5" y="2"/>
                  </a:cubicBezTo>
                  <a:cubicBezTo>
                    <a:pt x="5" y="10"/>
                    <a:pt x="5" y="10"/>
                    <a:pt x="5" y="10"/>
                  </a:cubicBezTo>
                  <a:cubicBezTo>
                    <a:pt x="5" y="12"/>
                    <a:pt x="4" y="13"/>
                    <a:pt x="3" y="13"/>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1506521" y="1180727"/>
              <a:ext cx="41849" cy="83699"/>
            </a:xfrm>
            <a:custGeom>
              <a:rect b="b" l="l" r="r" t="t"/>
              <a:pathLst>
                <a:path extrusionOk="0" h="15" w="7">
                  <a:moveTo>
                    <a:pt x="4" y="15"/>
                  </a:moveTo>
                  <a:cubicBezTo>
                    <a:pt x="2" y="15"/>
                    <a:pt x="1" y="14"/>
                    <a:pt x="1" y="12"/>
                  </a:cubicBezTo>
                  <a:cubicBezTo>
                    <a:pt x="0" y="3"/>
                    <a:pt x="0" y="3"/>
                    <a:pt x="0" y="3"/>
                  </a:cubicBezTo>
                  <a:cubicBezTo>
                    <a:pt x="0" y="2"/>
                    <a:pt x="1" y="0"/>
                    <a:pt x="3" y="0"/>
                  </a:cubicBezTo>
                  <a:cubicBezTo>
                    <a:pt x="4" y="0"/>
                    <a:pt x="5" y="1"/>
                    <a:pt x="6" y="3"/>
                  </a:cubicBezTo>
                  <a:cubicBezTo>
                    <a:pt x="6" y="12"/>
                    <a:pt x="6" y="12"/>
                    <a:pt x="6" y="12"/>
                  </a:cubicBezTo>
                  <a:cubicBezTo>
                    <a:pt x="7" y="13"/>
                    <a:pt x="6" y="14"/>
                    <a:pt x="4" y="15"/>
                  </a:cubicBezTo>
                  <a:cubicBezTo>
                    <a:pt x="4" y="15"/>
                    <a:pt x="4" y="15"/>
                    <a:pt x="4" y="15"/>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1736692" y="929631"/>
              <a:ext cx="31390" cy="83698"/>
            </a:xfrm>
            <a:custGeom>
              <a:rect b="b" l="l" r="r" t="t"/>
              <a:pathLst>
                <a:path extrusionOk="0" h="14" w="6">
                  <a:moveTo>
                    <a:pt x="3" y="14"/>
                  </a:moveTo>
                  <a:cubicBezTo>
                    <a:pt x="2" y="14"/>
                    <a:pt x="1" y="13"/>
                    <a:pt x="1" y="12"/>
                  </a:cubicBezTo>
                  <a:cubicBezTo>
                    <a:pt x="0" y="3"/>
                    <a:pt x="0" y="3"/>
                    <a:pt x="0" y="3"/>
                  </a:cubicBezTo>
                  <a:cubicBezTo>
                    <a:pt x="0" y="1"/>
                    <a:pt x="1" y="0"/>
                    <a:pt x="3" y="0"/>
                  </a:cubicBezTo>
                  <a:cubicBezTo>
                    <a:pt x="4" y="0"/>
                    <a:pt x="6" y="1"/>
                    <a:pt x="6" y="3"/>
                  </a:cubicBezTo>
                  <a:cubicBezTo>
                    <a:pt x="6" y="12"/>
                    <a:pt x="6" y="12"/>
                    <a:pt x="6" y="12"/>
                  </a:cubicBezTo>
                  <a:cubicBezTo>
                    <a:pt x="6" y="13"/>
                    <a:pt x="5" y="14"/>
                    <a:pt x="4" y="14"/>
                  </a:cubicBezTo>
                  <a:cubicBezTo>
                    <a:pt x="3" y="14"/>
                    <a:pt x="3" y="14"/>
                    <a:pt x="3" y="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1663459" y="1149336"/>
              <a:ext cx="31390" cy="62774"/>
            </a:xfrm>
            <a:custGeom>
              <a:rect b="b" l="l" r="r" t="t"/>
              <a:pathLst>
                <a:path extrusionOk="0" h="11" w="5">
                  <a:moveTo>
                    <a:pt x="2" y="11"/>
                  </a:moveTo>
                  <a:cubicBezTo>
                    <a:pt x="1" y="11"/>
                    <a:pt x="0" y="10"/>
                    <a:pt x="0" y="8"/>
                  </a:cubicBezTo>
                  <a:cubicBezTo>
                    <a:pt x="0" y="3"/>
                    <a:pt x="0" y="3"/>
                    <a:pt x="0" y="3"/>
                  </a:cubicBezTo>
                  <a:cubicBezTo>
                    <a:pt x="0" y="1"/>
                    <a:pt x="1" y="0"/>
                    <a:pt x="2" y="0"/>
                  </a:cubicBezTo>
                  <a:cubicBezTo>
                    <a:pt x="4" y="0"/>
                    <a:pt x="5" y="1"/>
                    <a:pt x="5" y="3"/>
                  </a:cubicBezTo>
                  <a:cubicBezTo>
                    <a:pt x="5" y="8"/>
                    <a:pt x="5" y="8"/>
                    <a:pt x="5" y="8"/>
                  </a:cubicBezTo>
                  <a:cubicBezTo>
                    <a:pt x="5" y="10"/>
                    <a:pt x="4" y="11"/>
                    <a:pt x="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1579760" y="1285350"/>
              <a:ext cx="41849" cy="62774"/>
            </a:xfrm>
            <a:custGeom>
              <a:rect b="b" l="l" r="r" t="t"/>
              <a:pathLst>
                <a:path extrusionOk="0" h="11" w="7">
                  <a:moveTo>
                    <a:pt x="4" y="11"/>
                  </a:moveTo>
                  <a:cubicBezTo>
                    <a:pt x="3" y="11"/>
                    <a:pt x="2" y="10"/>
                    <a:pt x="1" y="9"/>
                  </a:cubicBezTo>
                  <a:cubicBezTo>
                    <a:pt x="0" y="3"/>
                    <a:pt x="0" y="3"/>
                    <a:pt x="0" y="3"/>
                  </a:cubicBezTo>
                  <a:cubicBezTo>
                    <a:pt x="0" y="2"/>
                    <a:pt x="1" y="0"/>
                    <a:pt x="2" y="0"/>
                  </a:cubicBezTo>
                  <a:cubicBezTo>
                    <a:pt x="3" y="0"/>
                    <a:pt x="5" y="0"/>
                    <a:pt x="5" y="2"/>
                  </a:cubicBezTo>
                  <a:cubicBezTo>
                    <a:pt x="7" y="8"/>
                    <a:pt x="7" y="8"/>
                    <a:pt x="7" y="8"/>
                  </a:cubicBezTo>
                  <a:cubicBezTo>
                    <a:pt x="7" y="9"/>
                    <a:pt x="6" y="11"/>
                    <a:pt x="5" y="11"/>
                  </a:cubicBezTo>
                  <a:cubicBezTo>
                    <a:pt x="4" y="11"/>
                    <a:pt x="4" y="11"/>
                    <a:pt x="4"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1349589" y="1159802"/>
              <a:ext cx="31390" cy="94164"/>
            </a:xfrm>
            <a:custGeom>
              <a:rect b="b" l="l" r="r" t="t"/>
              <a:pathLst>
                <a:path extrusionOk="0" h="16" w="6">
                  <a:moveTo>
                    <a:pt x="3" y="16"/>
                  </a:moveTo>
                  <a:cubicBezTo>
                    <a:pt x="1" y="16"/>
                    <a:pt x="0" y="15"/>
                    <a:pt x="0" y="14"/>
                  </a:cubicBezTo>
                  <a:cubicBezTo>
                    <a:pt x="0" y="3"/>
                    <a:pt x="0" y="3"/>
                    <a:pt x="0" y="3"/>
                  </a:cubicBezTo>
                  <a:cubicBezTo>
                    <a:pt x="0" y="1"/>
                    <a:pt x="1" y="0"/>
                    <a:pt x="3" y="0"/>
                  </a:cubicBezTo>
                  <a:cubicBezTo>
                    <a:pt x="4" y="0"/>
                    <a:pt x="6" y="1"/>
                    <a:pt x="6" y="3"/>
                  </a:cubicBezTo>
                  <a:cubicBezTo>
                    <a:pt x="6" y="14"/>
                    <a:pt x="6" y="14"/>
                    <a:pt x="6" y="14"/>
                  </a:cubicBezTo>
                  <a:cubicBezTo>
                    <a:pt x="6" y="15"/>
                    <a:pt x="4" y="16"/>
                    <a:pt x="3" y="1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1747158" y="762234"/>
              <a:ext cx="41849" cy="83698"/>
            </a:xfrm>
            <a:custGeom>
              <a:rect b="b" l="l" r="r" t="t"/>
              <a:pathLst>
                <a:path extrusionOk="0" h="14" w="6">
                  <a:moveTo>
                    <a:pt x="3" y="14"/>
                  </a:moveTo>
                  <a:cubicBezTo>
                    <a:pt x="2" y="14"/>
                    <a:pt x="0" y="13"/>
                    <a:pt x="0" y="12"/>
                  </a:cubicBezTo>
                  <a:cubicBezTo>
                    <a:pt x="0" y="2"/>
                    <a:pt x="0" y="2"/>
                    <a:pt x="0" y="2"/>
                  </a:cubicBezTo>
                  <a:cubicBezTo>
                    <a:pt x="0" y="1"/>
                    <a:pt x="1" y="0"/>
                    <a:pt x="3" y="0"/>
                  </a:cubicBezTo>
                  <a:cubicBezTo>
                    <a:pt x="4" y="0"/>
                    <a:pt x="6" y="1"/>
                    <a:pt x="6" y="2"/>
                  </a:cubicBezTo>
                  <a:cubicBezTo>
                    <a:pt x="6" y="12"/>
                    <a:pt x="6" y="12"/>
                    <a:pt x="6" y="12"/>
                  </a:cubicBezTo>
                  <a:cubicBezTo>
                    <a:pt x="6" y="13"/>
                    <a:pt x="5" y="14"/>
                    <a:pt x="3" y="14"/>
                  </a:cubicBezTo>
                  <a:cubicBezTo>
                    <a:pt x="3" y="14"/>
                    <a:pt x="3" y="14"/>
                    <a:pt x="3" y="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 name="Google Shape;29;p2"/>
          <p:cNvGrpSpPr/>
          <p:nvPr/>
        </p:nvGrpSpPr>
        <p:grpSpPr>
          <a:xfrm>
            <a:off x="7993167" y="-158449"/>
            <a:ext cx="1475191" cy="1506573"/>
            <a:chOff x="7993167" y="-158449"/>
            <a:chExt cx="1475191" cy="1506573"/>
          </a:xfrm>
        </p:grpSpPr>
        <p:sp>
          <p:nvSpPr>
            <p:cNvPr id="30" name="Google Shape;30;p2"/>
            <p:cNvSpPr/>
            <p:nvPr/>
          </p:nvSpPr>
          <p:spPr>
            <a:xfrm>
              <a:off x="7993167" y="-158449"/>
              <a:ext cx="1475191" cy="1464724"/>
            </a:xfrm>
            <a:custGeom>
              <a:rect b="b" l="l" r="r" t="t"/>
              <a:pathLst>
                <a:path extrusionOk="0" h="247" w="249">
                  <a:moveTo>
                    <a:pt x="244" y="246"/>
                  </a:moveTo>
                  <a:cubicBezTo>
                    <a:pt x="248" y="232"/>
                    <a:pt x="239" y="218"/>
                    <a:pt x="228" y="210"/>
                  </a:cubicBezTo>
                  <a:cubicBezTo>
                    <a:pt x="219" y="203"/>
                    <a:pt x="209" y="199"/>
                    <a:pt x="199" y="196"/>
                  </a:cubicBezTo>
                  <a:cubicBezTo>
                    <a:pt x="196" y="194"/>
                    <a:pt x="192" y="193"/>
                    <a:pt x="189" y="192"/>
                  </a:cubicBezTo>
                  <a:cubicBezTo>
                    <a:pt x="172" y="184"/>
                    <a:pt x="162" y="176"/>
                    <a:pt x="156" y="165"/>
                  </a:cubicBezTo>
                  <a:cubicBezTo>
                    <a:pt x="153" y="160"/>
                    <a:pt x="152" y="153"/>
                    <a:pt x="151" y="147"/>
                  </a:cubicBezTo>
                  <a:cubicBezTo>
                    <a:pt x="149" y="139"/>
                    <a:pt x="147" y="131"/>
                    <a:pt x="142" y="125"/>
                  </a:cubicBezTo>
                  <a:cubicBezTo>
                    <a:pt x="133" y="113"/>
                    <a:pt x="115" y="111"/>
                    <a:pt x="101" y="109"/>
                  </a:cubicBezTo>
                  <a:cubicBezTo>
                    <a:pt x="85" y="107"/>
                    <a:pt x="68" y="103"/>
                    <a:pt x="61" y="90"/>
                  </a:cubicBezTo>
                  <a:cubicBezTo>
                    <a:pt x="57" y="83"/>
                    <a:pt x="56" y="75"/>
                    <a:pt x="56" y="68"/>
                  </a:cubicBezTo>
                  <a:cubicBezTo>
                    <a:pt x="56" y="65"/>
                    <a:pt x="56" y="62"/>
                    <a:pt x="55" y="60"/>
                  </a:cubicBezTo>
                  <a:cubicBezTo>
                    <a:pt x="52" y="31"/>
                    <a:pt x="28" y="6"/>
                    <a:pt x="0" y="1"/>
                  </a:cubicBezTo>
                  <a:cubicBezTo>
                    <a:pt x="0" y="0"/>
                    <a:pt x="0" y="0"/>
                    <a:pt x="0" y="0"/>
                  </a:cubicBezTo>
                  <a:cubicBezTo>
                    <a:pt x="29" y="5"/>
                    <a:pt x="52" y="31"/>
                    <a:pt x="56" y="60"/>
                  </a:cubicBezTo>
                  <a:cubicBezTo>
                    <a:pt x="56" y="62"/>
                    <a:pt x="57" y="65"/>
                    <a:pt x="57" y="68"/>
                  </a:cubicBezTo>
                  <a:cubicBezTo>
                    <a:pt x="57" y="75"/>
                    <a:pt x="58" y="83"/>
                    <a:pt x="62" y="89"/>
                  </a:cubicBezTo>
                  <a:cubicBezTo>
                    <a:pt x="69" y="103"/>
                    <a:pt x="86" y="106"/>
                    <a:pt x="101" y="108"/>
                  </a:cubicBezTo>
                  <a:cubicBezTo>
                    <a:pt x="116" y="110"/>
                    <a:pt x="134" y="112"/>
                    <a:pt x="143" y="125"/>
                  </a:cubicBezTo>
                  <a:cubicBezTo>
                    <a:pt x="148" y="131"/>
                    <a:pt x="150" y="139"/>
                    <a:pt x="152" y="147"/>
                  </a:cubicBezTo>
                  <a:cubicBezTo>
                    <a:pt x="153" y="153"/>
                    <a:pt x="154" y="159"/>
                    <a:pt x="157" y="165"/>
                  </a:cubicBezTo>
                  <a:cubicBezTo>
                    <a:pt x="162" y="175"/>
                    <a:pt x="173" y="184"/>
                    <a:pt x="190" y="191"/>
                  </a:cubicBezTo>
                  <a:cubicBezTo>
                    <a:pt x="193" y="192"/>
                    <a:pt x="196" y="194"/>
                    <a:pt x="199" y="195"/>
                  </a:cubicBezTo>
                  <a:cubicBezTo>
                    <a:pt x="209" y="199"/>
                    <a:pt x="220" y="203"/>
                    <a:pt x="228" y="209"/>
                  </a:cubicBezTo>
                  <a:cubicBezTo>
                    <a:pt x="239" y="217"/>
                    <a:pt x="249" y="232"/>
                    <a:pt x="245" y="247"/>
                  </a:cubicBezTo>
                  <a:lnTo>
                    <a:pt x="244" y="24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8003634" y="-95675"/>
              <a:ext cx="1360101" cy="1224092"/>
            </a:xfrm>
            <a:custGeom>
              <a:rect b="b" l="l" r="r" t="t"/>
              <a:pathLst>
                <a:path extrusionOk="0" h="206" w="231">
                  <a:moveTo>
                    <a:pt x="200" y="200"/>
                  </a:moveTo>
                  <a:cubicBezTo>
                    <a:pt x="175" y="191"/>
                    <a:pt x="154" y="171"/>
                    <a:pt x="146" y="146"/>
                  </a:cubicBezTo>
                  <a:cubicBezTo>
                    <a:pt x="145" y="144"/>
                    <a:pt x="145" y="142"/>
                    <a:pt x="144" y="140"/>
                  </a:cubicBezTo>
                  <a:cubicBezTo>
                    <a:pt x="142" y="133"/>
                    <a:pt x="140" y="127"/>
                    <a:pt x="137" y="122"/>
                  </a:cubicBezTo>
                  <a:cubicBezTo>
                    <a:pt x="128" y="111"/>
                    <a:pt x="113" y="107"/>
                    <a:pt x="99" y="106"/>
                  </a:cubicBezTo>
                  <a:cubicBezTo>
                    <a:pt x="96" y="106"/>
                    <a:pt x="96" y="106"/>
                    <a:pt x="96" y="106"/>
                  </a:cubicBezTo>
                  <a:cubicBezTo>
                    <a:pt x="83" y="104"/>
                    <a:pt x="69" y="103"/>
                    <a:pt x="59" y="94"/>
                  </a:cubicBezTo>
                  <a:cubicBezTo>
                    <a:pt x="48" y="85"/>
                    <a:pt x="44" y="71"/>
                    <a:pt x="42" y="59"/>
                  </a:cubicBezTo>
                  <a:cubicBezTo>
                    <a:pt x="42" y="57"/>
                    <a:pt x="41" y="54"/>
                    <a:pt x="41" y="52"/>
                  </a:cubicBezTo>
                  <a:cubicBezTo>
                    <a:pt x="39" y="42"/>
                    <a:pt x="37" y="31"/>
                    <a:pt x="32" y="22"/>
                  </a:cubicBezTo>
                  <a:cubicBezTo>
                    <a:pt x="26" y="11"/>
                    <a:pt x="13" y="1"/>
                    <a:pt x="1" y="4"/>
                  </a:cubicBezTo>
                  <a:cubicBezTo>
                    <a:pt x="0" y="4"/>
                    <a:pt x="0" y="4"/>
                    <a:pt x="0" y="4"/>
                  </a:cubicBezTo>
                  <a:cubicBezTo>
                    <a:pt x="14" y="0"/>
                    <a:pt x="27" y="10"/>
                    <a:pt x="33" y="21"/>
                  </a:cubicBezTo>
                  <a:cubicBezTo>
                    <a:pt x="38" y="31"/>
                    <a:pt x="40" y="41"/>
                    <a:pt x="42" y="52"/>
                  </a:cubicBezTo>
                  <a:cubicBezTo>
                    <a:pt x="42" y="54"/>
                    <a:pt x="42" y="57"/>
                    <a:pt x="43" y="59"/>
                  </a:cubicBezTo>
                  <a:cubicBezTo>
                    <a:pt x="45" y="71"/>
                    <a:pt x="49" y="85"/>
                    <a:pt x="59" y="94"/>
                  </a:cubicBezTo>
                  <a:cubicBezTo>
                    <a:pt x="69" y="102"/>
                    <a:pt x="83" y="103"/>
                    <a:pt x="96" y="105"/>
                  </a:cubicBezTo>
                  <a:cubicBezTo>
                    <a:pt x="99" y="105"/>
                    <a:pt x="99" y="105"/>
                    <a:pt x="99" y="105"/>
                  </a:cubicBezTo>
                  <a:cubicBezTo>
                    <a:pt x="113" y="107"/>
                    <a:pt x="129" y="110"/>
                    <a:pt x="137" y="121"/>
                  </a:cubicBezTo>
                  <a:cubicBezTo>
                    <a:pt x="141" y="127"/>
                    <a:pt x="143" y="133"/>
                    <a:pt x="145" y="139"/>
                  </a:cubicBezTo>
                  <a:cubicBezTo>
                    <a:pt x="145" y="141"/>
                    <a:pt x="146" y="143"/>
                    <a:pt x="147" y="145"/>
                  </a:cubicBezTo>
                  <a:cubicBezTo>
                    <a:pt x="158" y="180"/>
                    <a:pt x="195" y="206"/>
                    <a:pt x="231" y="204"/>
                  </a:cubicBezTo>
                  <a:cubicBezTo>
                    <a:pt x="231" y="205"/>
                    <a:pt x="231" y="205"/>
                    <a:pt x="231" y="205"/>
                  </a:cubicBezTo>
                  <a:cubicBezTo>
                    <a:pt x="221" y="206"/>
                    <a:pt x="210" y="204"/>
                    <a:pt x="200" y="2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8422127" y="1274884"/>
              <a:ext cx="31390" cy="52315"/>
            </a:xfrm>
            <a:custGeom>
              <a:rect b="b" l="l" r="r" t="t"/>
              <a:pathLst>
                <a:path extrusionOk="0" h="9" w="6">
                  <a:moveTo>
                    <a:pt x="4" y="9"/>
                  </a:moveTo>
                  <a:cubicBezTo>
                    <a:pt x="3" y="9"/>
                    <a:pt x="2" y="9"/>
                    <a:pt x="1" y="8"/>
                  </a:cubicBezTo>
                  <a:cubicBezTo>
                    <a:pt x="0" y="3"/>
                    <a:pt x="0" y="3"/>
                    <a:pt x="0" y="3"/>
                  </a:cubicBezTo>
                  <a:cubicBezTo>
                    <a:pt x="0" y="2"/>
                    <a:pt x="1" y="0"/>
                    <a:pt x="2" y="0"/>
                  </a:cubicBezTo>
                  <a:cubicBezTo>
                    <a:pt x="3" y="0"/>
                    <a:pt x="4" y="1"/>
                    <a:pt x="5" y="2"/>
                  </a:cubicBezTo>
                  <a:cubicBezTo>
                    <a:pt x="6" y="7"/>
                    <a:pt x="6" y="7"/>
                    <a:pt x="6" y="7"/>
                  </a:cubicBezTo>
                  <a:cubicBezTo>
                    <a:pt x="6" y="8"/>
                    <a:pt x="5" y="9"/>
                    <a:pt x="4" y="9"/>
                  </a:cubicBezTo>
                  <a:cubicBezTo>
                    <a:pt x="4" y="9"/>
                    <a:pt x="4" y="9"/>
                    <a:pt x="4"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8369811" y="741310"/>
              <a:ext cx="31390" cy="52315"/>
            </a:xfrm>
            <a:custGeom>
              <a:rect b="b" l="l" r="r" t="t"/>
              <a:pathLst>
                <a:path extrusionOk="0" h="10" w="5">
                  <a:moveTo>
                    <a:pt x="2" y="10"/>
                  </a:moveTo>
                  <a:cubicBezTo>
                    <a:pt x="1" y="10"/>
                    <a:pt x="0" y="9"/>
                    <a:pt x="0" y="8"/>
                  </a:cubicBezTo>
                  <a:cubicBezTo>
                    <a:pt x="0" y="3"/>
                    <a:pt x="0" y="3"/>
                    <a:pt x="0" y="3"/>
                  </a:cubicBezTo>
                  <a:cubicBezTo>
                    <a:pt x="0" y="1"/>
                    <a:pt x="1" y="0"/>
                    <a:pt x="2" y="0"/>
                  </a:cubicBezTo>
                  <a:cubicBezTo>
                    <a:pt x="4" y="0"/>
                    <a:pt x="5" y="1"/>
                    <a:pt x="5" y="3"/>
                  </a:cubicBezTo>
                  <a:cubicBezTo>
                    <a:pt x="5" y="8"/>
                    <a:pt x="5" y="8"/>
                    <a:pt x="5" y="8"/>
                  </a:cubicBezTo>
                  <a:cubicBezTo>
                    <a:pt x="5" y="9"/>
                    <a:pt x="4" y="10"/>
                    <a:pt x="2" y="1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8474435" y="688994"/>
              <a:ext cx="31390" cy="73239"/>
            </a:xfrm>
            <a:custGeom>
              <a:rect b="b" l="l" r="r" t="t"/>
              <a:pathLst>
                <a:path extrusionOk="0" h="13" w="5">
                  <a:moveTo>
                    <a:pt x="3" y="13"/>
                  </a:moveTo>
                  <a:cubicBezTo>
                    <a:pt x="1" y="13"/>
                    <a:pt x="0" y="12"/>
                    <a:pt x="0" y="10"/>
                  </a:cubicBezTo>
                  <a:cubicBezTo>
                    <a:pt x="0" y="3"/>
                    <a:pt x="0" y="3"/>
                    <a:pt x="0" y="3"/>
                  </a:cubicBezTo>
                  <a:cubicBezTo>
                    <a:pt x="0" y="1"/>
                    <a:pt x="1" y="0"/>
                    <a:pt x="3" y="0"/>
                  </a:cubicBezTo>
                  <a:cubicBezTo>
                    <a:pt x="4" y="0"/>
                    <a:pt x="5" y="1"/>
                    <a:pt x="5" y="3"/>
                  </a:cubicBezTo>
                  <a:cubicBezTo>
                    <a:pt x="5" y="10"/>
                    <a:pt x="5" y="10"/>
                    <a:pt x="5" y="10"/>
                  </a:cubicBezTo>
                  <a:cubicBezTo>
                    <a:pt x="5" y="12"/>
                    <a:pt x="4" y="13"/>
                    <a:pt x="3"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8443052" y="856391"/>
              <a:ext cx="31390" cy="83698"/>
            </a:xfrm>
            <a:custGeom>
              <a:rect b="b" l="l" r="r" t="t"/>
              <a:pathLst>
                <a:path extrusionOk="0" h="14" w="5">
                  <a:moveTo>
                    <a:pt x="3" y="14"/>
                  </a:moveTo>
                  <a:cubicBezTo>
                    <a:pt x="1" y="14"/>
                    <a:pt x="0" y="13"/>
                    <a:pt x="0" y="12"/>
                  </a:cubicBezTo>
                  <a:cubicBezTo>
                    <a:pt x="0" y="3"/>
                    <a:pt x="0" y="3"/>
                    <a:pt x="0" y="3"/>
                  </a:cubicBezTo>
                  <a:cubicBezTo>
                    <a:pt x="0" y="2"/>
                    <a:pt x="1" y="0"/>
                    <a:pt x="3" y="0"/>
                  </a:cubicBezTo>
                  <a:cubicBezTo>
                    <a:pt x="4" y="0"/>
                    <a:pt x="5" y="2"/>
                    <a:pt x="5" y="3"/>
                  </a:cubicBezTo>
                  <a:cubicBezTo>
                    <a:pt x="5" y="12"/>
                    <a:pt x="5" y="12"/>
                    <a:pt x="5" y="12"/>
                  </a:cubicBezTo>
                  <a:cubicBezTo>
                    <a:pt x="5" y="13"/>
                    <a:pt x="4" y="14"/>
                    <a:pt x="3" y="1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8327962" y="866857"/>
              <a:ext cx="31390" cy="52315"/>
            </a:xfrm>
            <a:custGeom>
              <a:rect b="b" l="l" r="r" t="t"/>
              <a:pathLst>
                <a:path extrusionOk="0" h="9" w="5">
                  <a:moveTo>
                    <a:pt x="3" y="9"/>
                  </a:moveTo>
                  <a:cubicBezTo>
                    <a:pt x="1" y="9"/>
                    <a:pt x="0" y="8"/>
                    <a:pt x="0" y="6"/>
                  </a:cubicBezTo>
                  <a:cubicBezTo>
                    <a:pt x="0" y="3"/>
                    <a:pt x="0" y="3"/>
                    <a:pt x="0" y="3"/>
                  </a:cubicBezTo>
                  <a:cubicBezTo>
                    <a:pt x="0" y="1"/>
                    <a:pt x="1" y="0"/>
                    <a:pt x="3" y="0"/>
                  </a:cubicBezTo>
                  <a:cubicBezTo>
                    <a:pt x="4" y="0"/>
                    <a:pt x="5" y="1"/>
                    <a:pt x="5" y="3"/>
                  </a:cubicBezTo>
                  <a:cubicBezTo>
                    <a:pt x="5" y="6"/>
                    <a:pt x="5" y="6"/>
                    <a:pt x="5" y="6"/>
                  </a:cubicBezTo>
                  <a:cubicBezTo>
                    <a:pt x="5" y="8"/>
                    <a:pt x="4" y="9"/>
                    <a:pt x="3" y="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8610449" y="856391"/>
              <a:ext cx="41849" cy="94164"/>
            </a:xfrm>
            <a:custGeom>
              <a:rect b="b" l="l" r="r" t="t"/>
              <a:pathLst>
                <a:path extrusionOk="0" h="15" w="7">
                  <a:moveTo>
                    <a:pt x="4" y="15"/>
                  </a:moveTo>
                  <a:cubicBezTo>
                    <a:pt x="3" y="15"/>
                    <a:pt x="1" y="14"/>
                    <a:pt x="1" y="12"/>
                  </a:cubicBezTo>
                  <a:cubicBezTo>
                    <a:pt x="0" y="3"/>
                    <a:pt x="0" y="3"/>
                    <a:pt x="0" y="3"/>
                  </a:cubicBezTo>
                  <a:cubicBezTo>
                    <a:pt x="0" y="1"/>
                    <a:pt x="1" y="0"/>
                    <a:pt x="3" y="0"/>
                  </a:cubicBezTo>
                  <a:cubicBezTo>
                    <a:pt x="4" y="0"/>
                    <a:pt x="6" y="1"/>
                    <a:pt x="6" y="2"/>
                  </a:cubicBezTo>
                  <a:cubicBezTo>
                    <a:pt x="7" y="12"/>
                    <a:pt x="7" y="12"/>
                    <a:pt x="7" y="12"/>
                  </a:cubicBezTo>
                  <a:cubicBezTo>
                    <a:pt x="7" y="13"/>
                    <a:pt x="6" y="15"/>
                    <a:pt x="4" y="15"/>
                  </a:cubicBezTo>
                  <a:cubicBezTo>
                    <a:pt x="4" y="15"/>
                    <a:pt x="4" y="15"/>
                    <a:pt x="4" y="1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8568600" y="1034255"/>
              <a:ext cx="31390" cy="94164"/>
            </a:xfrm>
            <a:custGeom>
              <a:rect b="b" l="l" r="r" t="t"/>
              <a:pathLst>
                <a:path extrusionOk="0" h="15" w="5">
                  <a:moveTo>
                    <a:pt x="2" y="15"/>
                  </a:moveTo>
                  <a:cubicBezTo>
                    <a:pt x="1" y="15"/>
                    <a:pt x="0" y="14"/>
                    <a:pt x="0" y="12"/>
                  </a:cubicBezTo>
                  <a:cubicBezTo>
                    <a:pt x="0" y="3"/>
                    <a:pt x="0" y="3"/>
                    <a:pt x="0" y="3"/>
                  </a:cubicBezTo>
                  <a:cubicBezTo>
                    <a:pt x="0" y="1"/>
                    <a:pt x="1" y="0"/>
                    <a:pt x="2" y="0"/>
                  </a:cubicBezTo>
                  <a:cubicBezTo>
                    <a:pt x="4" y="0"/>
                    <a:pt x="5" y="1"/>
                    <a:pt x="5" y="3"/>
                  </a:cubicBezTo>
                  <a:cubicBezTo>
                    <a:pt x="5" y="12"/>
                    <a:pt x="5" y="12"/>
                    <a:pt x="5" y="12"/>
                  </a:cubicBezTo>
                  <a:cubicBezTo>
                    <a:pt x="5" y="14"/>
                    <a:pt x="4" y="15"/>
                    <a:pt x="2" y="1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8443052" y="1034255"/>
              <a:ext cx="41849" cy="83698"/>
            </a:xfrm>
            <a:custGeom>
              <a:rect b="b" l="l" r="r" t="t"/>
              <a:pathLst>
                <a:path extrusionOk="0" h="14" w="6">
                  <a:moveTo>
                    <a:pt x="2" y="14"/>
                  </a:moveTo>
                  <a:cubicBezTo>
                    <a:pt x="2" y="14"/>
                    <a:pt x="2" y="14"/>
                    <a:pt x="2" y="14"/>
                  </a:cubicBezTo>
                  <a:cubicBezTo>
                    <a:pt x="1" y="14"/>
                    <a:pt x="0" y="12"/>
                    <a:pt x="0" y="11"/>
                  </a:cubicBezTo>
                  <a:cubicBezTo>
                    <a:pt x="1" y="2"/>
                    <a:pt x="1" y="2"/>
                    <a:pt x="1" y="2"/>
                  </a:cubicBezTo>
                  <a:cubicBezTo>
                    <a:pt x="1" y="1"/>
                    <a:pt x="2" y="0"/>
                    <a:pt x="4" y="0"/>
                  </a:cubicBezTo>
                  <a:cubicBezTo>
                    <a:pt x="5" y="0"/>
                    <a:pt x="6" y="1"/>
                    <a:pt x="6" y="3"/>
                  </a:cubicBezTo>
                  <a:cubicBezTo>
                    <a:pt x="5" y="11"/>
                    <a:pt x="5" y="11"/>
                    <a:pt x="5" y="11"/>
                  </a:cubicBezTo>
                  <a:cubicBezTo>
                    <a:pt x="5" y="13"/>
                    <a:pt x="4" y="14"/>
                    <a:pt x="2" y="1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8589524" y="657611"/>
              <a:ext cx="41849" cy="94164"/>
            </a:xfrm>
            <a:custGeom>
              <a:rect b="b" l="l" r="r" t="t"/>
              <a:pathLst>
                <a:path extrusionOk="0" h="16" w="6">
                  <a:moveTo>
                    <a:pt x="3" y="16"/>
                  </a:moveTo>
                  <a:cubicBezTo>
                    <a:pt x="1" y="16"/>
                    <a:pt x="0" y="15"/>
                    <a:pt x="0" y="13"/>
                  </a:cubicBezTo>
                  <a:cubicBezTo>
                    <a:pt x="0" y="3"/>
                    <a:pt x="0" y="3"/>
                    <a:pt x="0" y="3"/>
                  </a:cubicBezTo>
                  <a:cubicBezTo>
                    <a:pt x="0" y="2"/>
                    <a:pt x="1" y="0"/>
                    <a:pt x="3" y="0"/>
                  </a:cubicBezTo>
                  <a:cubicBezTo>
                    <a:pt x="4" y="0"/>
                    <a:pt x="6" y="2"/>
                    <a:pt x="6" y="3"/>
                  </a:cubicBezTo>
                  <a:cubicBezTo>
                    <a:pt x="6" y="13"/>
                    <a:pt x="6" y="13"/>
                    <a:pt x="6" y="13"/>
                  </a:cubicBezTo>
                  <a:cubicBezTo>
                    <a:pt x="6" y="15"/>
                    <a:pt x="4" y="16"/>
                    <a:pt x="3"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8307037" y="1013330"/>
              <a:ext cx="41849" cy="73239"/>
            </a:xfrm>
            <a:custGeom>
              <a:rect b="b" l="l" r="r" t="t"/>
              <a:pathLst>
                <a:path extrusionOk="0" h="13" w="7">
                  <a:moveTo>
                    <a:pt x="4" y="13"/>
                  </a:moveTo>
                  <a:cubicBezTo>
                    <a:pt x="2" y="13"/>
                    <a:pt x="1" y="12"/>
                    <a:pt x="1" y="11"/>
                  </a:cubicBezTo>
                  <a:cubicBezTo>
                    <a:pt x="0" y="3"/>
                    <a:pt x="0" y="3"/>
                    <a:pt x="0" y="3"/>
                  </a:cubicBezTo>
                  <a:cubicBezTo>
                    <a:pt x="0" y="2"/>
                    <a:pt x="1" y="0"/>
                    <a:pt x="2" y="0"/>
                  </a:cubicBezTo>
                  <a:cubicBezTo>
                    <a:pt x="4" y="0"/>
                    <a:pt x="5" y="1"/>
                    <a:pt x="5" y="3"/>
                  </a:cubicBezTo>
                  <a:cubicBezTo>
                    <a:pt x="6" y="10"/>
                    <a:pt x="6" y="10"/>
                    <a:pt x="6" y="10"/>
                  </a:cubicBezTo>
                  <a:cubicBezTo>
                    <a:pt x="7" y="12"/>
                    <a:pt x="6" y="13"/>
                    <a:pt x="4" y="13"/>
                  </a:cubicBezTo>
                  <a:cubicBezTo>
                    <a:pt x="4" y="13"/>
                    <a:pt x="4" y="13"/>
                    <a:pt x="4"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8181489" y="929631"/>
              <a:ext cx="41849" cy="73239"/>
            </a:xfrm>
            <a:custGeom>
              <a:rect b="b" l="l" r="r" t="t"/>
              <a:pathLst>
                <a:path extrusionOk="0" h="13" w="6">
                  <a:moveTo>
                    <a:pt x="3" y="13"/>
                  </a:moveTo>
                  <a:cubicBezTo>
                    <a:pt x="2" y="13"/>
                    <a:pt x="0" y="12"/>
                    <a:pt x="0" y="10"/>
                  </a:cubicBezTo>
                  <a:cubicBezTo>
                    <a:pt x="0" y="2"/>
                    <a:pt x="0" y="2"/>
                    <a:pt x="0" y="2"/>
                  </a:cubicBezTo>
                  <a:cubicBezTo>
                    <a:pt x="0" y="1"/>
                    <a:pt x="2" y="0"/>
                    <a:pt x="3" y="0"/>
                  </a:cubicBezTo>
                  <a:cubicBezTo>
                    <a:pt x="5" y="0"/>
                    <a:pt x="6" y="1"/>
                    <a:pt x="6" y="2"/>
                  </a:cubicBezTo>
                  <a:cubicBezTo>
                    <a:pt x="6" y="10"/>
                    <a:pt x="6" y="10"/>
                    <a:pt x="6" y="10"/>
                  </a:cubicBezTo>
                  <a:cubicBezTo>
                    <a:pt x="6" y="12"/>
                    <a:pt x="5" y="13"/>
                    <a:pt x="3"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8443052" y="1191185"/>
              <a:ext cx="41849" cy="73239"/>
            </a:xfrm>
            <a:custGeom>
              <a:rect b="b" l="l" r="r" t="t"/>
              <a:pathLst>
                <a:path extrusionOk="0" h="14" w="7">
                  <a:moveTo>
                    <a:pt x="4" y="14"/>
                  </a:moveTo>
                  <a:cubicBezTo>
                    <a:pt x="3" y="14"/>
                    <a:pt x="2" y="13"/>
                    <a:pt x="1" y="12"/>
                  </a:cubicBezTo>
                  <a:cubicBezTo>
                    <a:pt x="1" y="3"/>
                    <a:pt x="1" y="3"/>
                    <a:pt x="1" y="3"/>
                  </a:cubicBezTo>
                  <a:cubicBezTo>
                    <a:pt x="0" y="1"/>
                    <a:pt x="2" y="0"/>
                    <a:pt x="3" y="0"/>
                  </a:cubicBezTo>
                  <a:cubicBezTo>
                    <a:pt x="4" y="0"/>
                    <a:pt x="6" y="1"/>
                    <a:pt x="6" y="2"/>
                  </a:cubicBezTo>
                  <a:cubicBezTo>
                    <a:pt x="7" y="12"/>
                    <a:pt x="7" y="12"/>
                    <a:pt x="7" y="12"/>
                  </a:cubicBezTo>
                  <a:cubicBezTo>
                    <a:pt x="7" y="13"/>
                    <a:pt x="6" y="14"/>
                    <a:pt x="4" y="14"/>
                  </a:cubicBezTo>
                  <a:cubicBezTo>
                    <a:pt x="4" y="14"/>
                    <a:pt x="4" y="14"/>
                    <a:pt x="4" y="1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8673223" y="940090"/>
              <a:ext cx="41849" cy="83698"/>
            </a:xfrm>
            <a:custGeom>
              <a:rect b="b" l="l" r="r" t="t"/>
              <a:pathLst>
                <a:path extrusionOk="0" h="14" w="6">
                  <a:moveTo>
                    <a:pt x="3" y="14"/>
                  </a:moveTo>
                  <a:cubicBezTo>
                    <a:pt x="1" y="14"/>
                    <a:pt x="0" y="13"/>
                    <a:pt x="0" y="12"/>
                  </a:cubicBezTo>
                  <a:cubicBezTo>
                    <a:pt x="0" y="3"/>
                    <a:pt x="0" y="3"/>
                    <a:pt x="0" y="3"/>
                  </a:cubicBezTo>
                  <a:cubicBezTo>
                    <a:pt x="0" y="1"/>
                    <a:pt x="1" y="0"/>
                    <a:pt x="2" y="0"/>
                  </a:cubicBezTo>
                  <a:cubicBezTo>
                    <a:pt x="4" y="0"/>
                    <a:pt x="5" y="1"/>
                    <a:pt x="5" y="2"/>
                  </a:cubicBezTo>
                  <a:cubicBezTo>
                    <a:pt x="5" y="12"/>
                    <a:pt x="5" y="12"/>
                    <a:pt x="5" y="12"/>
                  </a:cubicBezTo>
                  <a:cubicBezTo>
                    <a:pt x="6" y="13"/>
                    <a:pt x="4" y="14"/>
                    <a:pt x="3" y="14"/>
                  </a:cubicBezTo>
                  <a:cubicBezTo>
                    <a:pt x="3" y="14"/>
                    <a:pt x="3" y="14"/>
                    <a:pt x="3" y="1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8610449" y="1149336"/>
              <a:ext cx="20925" cy="62774"/>
            </a:xfrm>
            <a:custGeom>
              <a:rect b="b" l="l" r="r" t="t"/>
              <a:pathLst>
                <a:path extrusionOk="0" h="11" w="5">
                  <a:moveTo>
                    <a:pt x="3" y="11"/>
                  </a:moveTo>
                  <a:cubicBezTo>
                    <a:pt x="1" y="11"/>
                    <a:pt x="0" y="10"/>
                    <a:pt x="0" y="8"/>
                  </a:cubicBezTo>
                  <a:cubicBezTo>
                    <a:pt x="0" y="3"/>
                    <a:pt x="0" y="3"/>
                    <a:pt x="0" y="3"/>
                  </a:cubicBezTo>
                  <a:cubicBezTo>
                    <a:pt x="0" y="1"/>
                    <a:pt x="1" y="0"/>
                    <a:pt x="3" y="0"/>
                  </a:cubicBezTo>
                  <a:cubicBezTo>
                    <a:pt x="4" y="0"/>
                    <a:pt x="5" y="1"/>
                    <a:pt x="5" y="3"/>
                  </a:cubicBezTo>
                  <a:cubicBezTo>
                    <a:pt x="5" y="8"/>
                    <a:pt x="5" y="8"/>
                    <a:pt x="5" y="8"/>
                  </a:cubicBezTo>
                  <a:cubicBezTo>
                    <a:pt x="5" y="10"/>
                    <a:pt x="4" y="11"/>
                    <a:pt x="3" y="1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8516284" y="1285350"/>
              <a:ext cx="41849" cy="62774"/>
            </a:xfrm>
            <a:custGeom>
              <a:rect b="b" l="l" r="r" t="t"/>
              <a:pathLst>
                <a:path extrusionOk="0" h="12" w="7">
                  <a:moveTo>
                    <a:pt x="4" y="12"/>
                  </a:moveTo>
                  <a:cubicBezTo>
                    <a:pt x="3" y="12"/>
                    <a:pt x="2" y="11"/>
                    <a:pt x="2" y="10"/>
                  </a:cubicBezTo>
                  <a:cubicBezTo>
                    <a:pt x="0" y="4"/>
                    <a:pt x="0" y="4"/>
                    <a:pt x="0" y="4"/>
                  </a:cubicBezTo>
                  <a:cubicBezTo>
                    <a:pt x="0" y="3"/>
                    <a:pt x="1" y="1"/>
                    <a:pt x="2" y="1"/>
                  </a:cubicBezTo>
                  <a:cubicBezTo>
                    <a:pt x="4" y="0"/>
                    <a:pt x="5" y="1"/>
                    <a:pt x="6" y="3"/>
                  </a:cubicBezTo>
                  <a:cubicBezTo>
                    <a:pt x="7" y="9"/>
                    <a:pt x="7" y="9"/>
                    <a:pt x="7" y="9"/>
                  </a:cubicBezTo>
                  <a:cubicBezTo>
                    <a:pt x="7" y="10"/>
                    <a:pt x="6" y="12"/>
                    <a:pt x="5" y="12"/>
                  </a:cubicBezTo>
                  <a:cubicBezTo>
                    <a:pt x="5" y="12"/>
                    <a:pt x="5" y="12"/>
                    <a:pt x="4"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8296579" y="1159802"/>
              <a:ext cx="20925" cy="94164"/>
            </a:xfrm>
            <a:custGeom>
              <a:rect b="b" l="l" r="r" t="t"/>
              <a:pathLst>
                <a:path extrusionOk="0" h="16" w="5">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8694148" y="762234"/>
              <a:ext cx="31390" cy="94164"/>
            </a:xfrm>
            <a:custGeom>
              <a:rect b="b" l="l" r="r" t="t"/>
              <a:pathLst>
                <a:path extrusionOk="0" h="15" w="5">
                  <a:moveTo>
                    <a:pt x="2" y="15"/>
                  </a:moveTo>
                  <a:cubicBezTo>
                    <a:pt x="1" y="15"/>
                    <a:pt x="0" y="14"/>
                    <a:pt x="0" y="13"/>
                  </a:cubicBezTo>
                  <a:cubicBezTo>
                    <a:pt x="0" y="3"/>
                    <a:pt x="0" y="3"/>
                    <a:pt x="0" y="3"/>
                  </a:cubicBezTo>
                  <a:cubicBezTo>
                    <a:pt x="0" y="2"/>
                    <a:pt x="1" y="0"/>
                    <a:pt x="2" y="0"/>
                  </a:cubicBezTo>
                  <a:cubicBezTo>
                    <a:pt x="4" y="0"/>
                    <a:pt x="5" y="2"/>
                    <a:pt x="5" y="3"/>
                  </a:cubicBezTo>
                  <a:cubicBezTo>
                    <a:pt x="5" y="13"/>
                    <a:pt x="5" y="13"/>
                    <a:pt x="5" y="13"/>
                  </a:cubicBezTo>
                  <a:cubicBezTo>
                    <a:pt x="5" y="14"/>
                    <a:pt x="4" y="15"/>
                    <a:pt x="2" y="15"/>
                  </a:cubicBezTo>
                  <a:cubicBezTo>
                    <a:pt x="2" y="15"/>
                    <a:pt x="2" y="15"/>
                    <a:pt x="2" y="1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 name="Google Shape;49;p2"/>
          <p:cNvSpPr/>
          <p:nvPr/>
        </p:nvSpPr>
        <p:spPr>
          <a:xfrm>
            <a:off x="7187572" y="3660292"/>
            <a:ext cx="2113392" cy="3536258"/>
          </a:xfrm>
          <a:custGeom>
            <a:rect b="b" l="l" r="r" t="t"/>
            <a:pathLst>
              <a:path extrusionOk="0" h="597" w="357">
                <a:moveTo>
                  <a:pt x="211" y="28"/>
                </a:moveTo>
                <a:cubicBezTo>
                  <a:pt x="186" y="52"/>
                  <a:pt x="177" y="88"/>
                  <a:pt x="154" y="115"/>
                </a:cubicBezTo>
                <a:cubicBezTo>
                  <a:pt x="116" y="160"/>
                  <a:pt x="44" y="172"/>
                  <a:pt x="18" y="224"/>
                </a:cubicBezTo>
                <a:cubicBezTo>
                  <a:pt x="0" y="260"/>
                  <a:pt x="10" y="304"/>
                  <a:pt x="23" y="342"/>
                </a:cubicBezTo>
                <a:cubicBezTo>
                  <a:pt x="37" y="379"/>
                  <a:pt x="53" y="419"/>
                  <a:pt x="47" y="458"/>
                </a:cubicBezTo>
                <a:cubicBezTo>
                  <a:pt x="44" y="480"/>
                  <a:pt x="34" y="500"/>
                  <a:pt x="29" y="521"/>
                </a:cubicBezTo>
                <a:cubicBezTo>
                  <a:pt x="25" y="542"/>
                  <a:pt x="26" y="567"/>
                  <a:pt x="42" y="582"/>
                </a:cubicBezTo>
                <a:cubicBezTo>
                  <a:pt x="57" y="596"/>
                  <a:pt x="81" y="597"/>
                  <a:pt x="100" y="589"/>
                </a:cubicBezTo>
                <a:cubicBezTo>
                  <a:pt x="119" y="581"/>
                  <a:pt x="135" y="566"/>
                  <a:pt x="148" y="551"/>
                </a:cubicBezTo>
                <a:cubicBezTo>
                  <a:pt x="231" y="459"/>
                  <a:pt x="287" y="347"/>
                  <a:pt x="334" y="233"/>
                </a:cubicBezTo>
                <a:cubicBezTo>
                  <a:pt x="345" y="206"/>
                  <a:pt x="356" y="179"/>
                  <a:pt x="356" y="150"/>
                </a:cubicBezTo>
                <a:cubicBezTo>
                  <a:pt x="357" y="114"/>
                  <a:pt x="342" y="78"/>
                  <a:pt x="333" y="44"/>
                </a:cubicBezTo>
                <a:cubicBezTo>
                  <a:pt x="325" y="12"/>
                  <a:pt x="299" y="0"/>
                  <a:pt x="266" y="3"/>
                </a:cubicBezTo>
                <a:cubicBezTo>
                  <a:pt x="245" y="4"/>
                  <a:pt x="226" y="13"/>
                  <a:pt x="211" y="2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8463976" y="3199950"/>
            <a:ext cx="1077622" cy="1056697"/>
          </a:xfrm>
          <a:custGeom>
            <a:rect b="b" l="l" r="r" t="t"/>
            <a:pathLst>
              <a:path extrusionOk="0" h="178" w="183">
                <a:moveTo>
                  <a:pt x="128" y="21"/>
                </a:moveTo>
                <a:cubicBezTo>
                  <a:pt x="110" y="9"/>
                  <a:pt x="89" y="0"/>
                  <a:pt x="67" y="3"/>
                </a:cubicBezTo>
                <a:cubicBezTo>
                  <a:pt x="45" y="5"/>
                  <a:pt x="25" y="19"/>
                  <a:pt x="14" y="38"/>
                </a:cubicBezTo>
                <a:cubicBezTo>
                  <a:pt x="2" y="57"/>
                  <a:pt x="0" y="81"/>
                  <a:pt x="5" y="102"/>
                </a:cubicBezTo>
                <a:cubicBezTo>
                  <a:pt x="13" y="133"/>
                  <a:pt x="37" y="159"/>
                  <a:pt x="66" y="168"/>
                </a:cubicBezTo>
                <a:cubicBezTo>
                  <a:pt x="96" y="178"/>
                  <a:pt x="131" y="170"/>
                  <a:pt x="154" y="148"/>
                </a:cubicBezTo>
                <a:cubicBezTo>
                  <a:pt x="172" y="131"/>
                  <a:pt x="183" y="103"/>
                  <a:pt x="179" y="78"/>
                </a:cubicBezTo>
                <a:cubicBezTo>
                  <a:pt x="177" y="67"/>
                  <a:pt x="170" y="63"/>
                  <a:pt x="163" y="55"/>
                </a:cubicBezTo>
                <a:cubicBezTo>
                  <a:pt x="151" y="43"/>
                  <a:pt x="141" y="31"/>
                  <a:pt x="128" y="2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6099489" y="4612365"/>
            <a:ext cx="1966921" cy="1736742"/>
          </a:xfrm>
          <a:custGeom>
            <a:rect b="b" l="l" r="r" t="t"/>
            <a:pathLst>
              <a:path extrusionOk="0" h="294" w="331">
                <a:moveTo>
                  <a:pt x="147" y="9"/>
                </a:moveTo>
                <a:cubicBezTo>
                  <a:pt x="161" y="15"/>
                  <a:pt x="172" y="26"/>
                  <a:pt x="178" y="39"/>
                </a:cubicBezTo>
                <a:cubicBezTo>
                  <a:pt x="182" y="45"/>
                  <a:pt x="184" y="52"/>
                  <a:pt x="186" y="59"/>
                </a:cubicBezTo>
                <a:cubicBezTo>
                  <a:pt x="188" y="67"/>
                  <a:pt x="191" y="76"/>
                  <a:pt x="195" y="83"/>
                </a:cubicBezTo>
                <a:cubicBezTo>
                  <a:pt x="204" y="97"/>
                  <a:pt x="220" y="105"/>
                  <a:pt x="234" y="113"/>
                </a:cubicBezTo>
                <a:cubicBezTo>
                  <a:pt x="239" y="115"/>
                  <a:pt x="243" y="117"/>
                  <a:pt x="248" y="120"/>
                </a:cubicBezTo>
                <a:cubicBezTo>
                  <a:pt x="277" y="137"/>
                  <a:pt x="301" y="163"/>
                  <a:pt x="315" y="194"/>
                </a:cubicBezTo>
                <a:cubicBezTo>
                  <a:pt x="328" y="225"/>
                  <a:pt x="331" y="261"/>
                  <a:pt x="324" y="294"/>
                </a:cubicBezTo>
                <a:cubicBezTo>
                  <a:pt x="322" y="294"/>
                  <a:pt x="322" y="294"/>
                  <a:pt x="322" y="294"/>
                </a:cubicBezTo>
                <a:cubicBezTo>
                  <a:pt x="329" y="261"/>
                  <a:pt x="326" y="226"/>
                  <a:pt x="313" y="195"/>
                </a:cubicBezTo>
                <a:cubicBezTo>
                  <a:pt x="299" y="164"/>
                  <a:pt x="276" y="138"/>
                  <a:pt x="247" y="122"/>
                </a:cubicBezTo>
                <a:cubicBezTo>
                  <a:pt x="242" y="119"/>
                  <a:pt x="238" y="117"/>
                  <a:pt x="234" y="115"/>
                </a:cubicBezTo>
                <a:cubicBezTo>
                  <a:pt x="218" y="107"/>
                  <a:pt x="203" y="99"/>
                  <a:pt x="194" y="85"/>
                </a:cubicBezTo>
                <a:cubicBezTo>
                  <a:pt x="189" y="77"/>
                  <a:pt x="186" y="68"/>
                  <a:pt x="184" y="59"/>
                </a:cubicBezTo>
                <a:cubicBezTo>
                  <a:pt x="182" y="53"/>
                  <a:pt x="180" y="46"/>
                  <a:pt x="177" y="40"/>
                </a:cubicBezTo>
                <a:cubicBezTo>
                  <a:pt x="165" y="15"/>
                  <a:pt x="135" y="0"/>
                  <a:pt x="106" y="4"/>
                </a:cubicBezTo>
                <a:cubicBezTo>
                  <a:pt x="79" y="6"/>
                  <a:pt x="54" y="22"/>
                  <a:pt x="35" y="47"/>
                </a:cubicBezTo>
                <a:cubicBezTo>
                  <a:pt x="20" y="66"/>
                  <a:pt x="9" y="92"/>
                  <a:pt x="2" y="125"/>
                </a:cubicBezTo>
                <a:cubicBezTo>
                  <a:pt x="0" y="124"/>
                  <a:pt x="0" y="124"/>
                  <a:pt x="0" y="124"/>
                </a:cubicBezTo>
                <a:cubicBezTo>
                  <a:pt x="7" y="91"/>
                  <a:pt x="18" y="65"/>
                  <a:pt x="33" y="45"/>
                </a:cubicBezTo>
                <a:cubicBezTo>
                  <a:pt x="52" y="20"/>
                  <a:pt x="78" y="4"/>
                  <a:pt x="105" y="2"/>
                </a:cubicBezTo>
                <a:cubicBezTo>
                  <a:pt x="120" y="0"/>
                  <a:pt x="135" y="3"/>
                  <a:pt x="147"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 name="Google Shape;52;p2"/>
          <p:cNvGrpSpPr/>
          <p:nvPr/>
        </p:nvGrpSpPr>
        <p:grpSpPr>
          <a:xfrm>
            <a:off x="4394146" y="-1154565"/>
            <a:ext cx="1705365" cy="1705358"/>
            <a:chOff x="4069796" y="-681565"/>
            <a:chExt cx="1705365" cy="1705358"/>
          </a:xfrm>
        </p:grpSpPr>
        <p:sp>
          <p:nvSpPr>
            <p:cNvPr id="53" name="Google Shape;53;p2"/>
            <p:cNvSpPr/>
            <p:nvPr/>
          </p:nvSpPr>
          <p:spPr>
            <a:xfrm>
              <a:off x="4069796" y="-681565"/>
              <a:ext cx="1705365" cy="1705358"/>
            </a:xfrm>
            <a:custGeom>
              <a:rect b="b" l="l" r="r" t="t"/>
              <a:pathLst>
                <a:path extrusionOk="0" h="289" w="288">
                  <a:moveTo>
                    <a:pt x="62" y="251"/>
                  </a:moveTo>
                  <a:cubicBezTo>
                    <a:pt x="54" y="240"/>
                    <a:pt x="47" y="228"/>
                    <a:pt x="41" y="215"/>
                  </a:cubicBezTo>
                  <a:cubicBezTo>
                    <a:pt x="21" y="177"/>
                    <a:pt x="0" y="133"/>
                    <a:pt x="12" y="89"/>
                  </a:cubicBezTo>
                  <a:cubicBezTo>
                    <a:pt x="22" y="50"/>
                    <a:pt x="59" y="18"/>
                    <a:pt x="103" y="9"/>
                  </a:cubicBezTo>
                  <a:cubicBezTo>
                    <a:pt x="103" y="9"/>
                    <a:pt x="103" y="9"/>
                    <a:pt x="103" y="9"/>
                  </a:cubicBezTo>
                  <a:cubicBezTo>
                    <a:pt x="144" y="0"/>
                    <a:pt x="200" y="8"/>
                    <a:pt x="234" y="27"/>
                  </a:cubicBezTo>
                  <a:cubicBezTo>
                    <a:pt x="271" y="47"/>
                    <a:pt x="288" y="114"/>
                    <a:pt x="288" y="154"/>
                  </a:cubicBezTo>
                  <a:cubicBezTo>
                    <a:pt x="288" y="192"/>
                    <a:pt x="276" y="225"/>
                    <a:pt x="253" y="245"/>
                  </a:cubicBezTo>
                  <a:cubicBezTo>
                    <a:pt x="232" y="263"/>
                    <a:pt x="204" y="270"/>
                    <a:pt x="179" y="276"/>
                  </a:cubicBezTo>
                  <a:cubicBezTo>
                    <a:pt x="149" y="284"/>
                    <a:pt x="120" y="289"/>
                    <a:pt x="94" y="278"/>
                  </a:cubicBezTo>
                  <a:cubicBezTo>
                    <a:pt x="81" y="272"/>
                    <a:pt x="71" y="262"/>
                    <a:pt x="62" y="251"/>
                  </a:cubicBezTo>
                  <a:close/>
                  <a:moveTo>
                    <a:pt x="104" y="12"/>
                  </a:moveTo>
                  <a:cubicBezTo>
                    <a:pt x="61" y="22"/>
                    <a:pt x="25" y="53"/>
                    <a:pt x="16" y="90"/>
                  </a:cubicBezTo>
                  <a:cubicBezTo>
                    <a:pt x="4" y="132"/>
                    <a:pt x="24" y="176"/>
                    <a:pt x="44" y="214"/>
                  </a:cubicBezTo>
                  <a:cubicBezTo>
                    <a:pt x="57" y="238"/>
                    <a:pt x="71" y="263"/>
                    <a:pt x="96" y="274"/>
                  </a:cubicBezTo>
                  <a:cubicBezTo>
                    <a:pt x="120" y="285"/>
                    <a:pt x="148" y="280"/>
                    <a:pt x="178" y="273"/>
                  </a:cubicBezTo>
                  <a:cubicBezTo>
                    <a:pt x="203" y="267"/>
                    <a:pt x="231" y="260"/>
                    <a:pt x="251" y="242"/>
                  </a:cubicBezTo>
                  <a:cubicBezTo>
                    <a:pt x="273" y="223"/>
                    <a:pt x="285" y="191"/>
                    <a:pt x="284" y="154"/>
                  </a:cubicBezTo>
                  <a:cubicBezTo>
                    <a:pt x="284" y="115"/>
                    <a:pt x="268" y="50"/>
                    <a:pt x="232" y="30"/>
                  </a:cubicBezTo>
                  <a:cubicBezTo>
                    <a:pt x="199" y="11"/>
                    <a:pt x="144" y="4"/>
                    <a:pt x="104"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247652" y="-566483"/>
              <a:ext cx="1401953" cy="1454267"/>
            </a:xfrm>
            <a:custGeom>
              <a:rect b="b" l="l" r="r" t="t"/>
              <a:pathLst>
                <a:path extrusionOk="0" h="246" w="238">
                  <a:moveTo>
                    <a:pt x="33" y="189"/>
                  </a:moveTo>
                  <a:cubicBezTo>
                    <a:pt x="16" y="167"/>
                    <a:pt x="6" y="144"/>
                    <a:pt x="3" y="121"/>
                  </a:cubicBezTo>
                  <a:cubicBezTo>
                    <a:pt x="0" y="91"/>
                    <a:pt x="11" y="59"/>
                    <a:pt x="33" y="36"/>
                  </a:cubicBezTo>
                  <a:cubicBezTo>
                    <a:pt x="55" y="14"/>
                    <a:pt x="85" y="1"/>
                    <a:pt x="117" y="1"/>
                  </a:cubicBezTo>
                  <a:cubicBezTo>
                    <a:pt x="117" y="1"/>
                    <a:pt x="117" y="1"/>
                    <a:pt x="117" y="1"/>
                  </a:cubicBezTo>
                  <a:cubicBezTo>
                    <a:pt x="132" y="0"/>
                    <a:pt x="146" y="3"/>
                    <a:pt x="161" y="8"/>
                  </a:cubicBezTo>
                  <a:cubicBezTo>
                    <a:pt x="190" y="18"/>
                    <a:pt x="209" y="32"/>
                    <a:pt x="219" y="52"/>
                  </a:cubicBezTo>
                  <a:cubicBezTo>
                    <a:pt x="232" y="77"/>
                    <a:pt x="238" y="105"/>
                    <a:pt x="236" y="132"/>
                  </a:cubicBezTo>
                  <a:cubicBezTo>
                    <a:pt x="232" y="169"/>
                    <a:pt x="213" y="202"/>
                    <a:pt x="184" y="222"/>
                  </a:cubicBezTo>
                  <a:cubicBezTo>
                    <a:pt x="154" y="243"/>
                    <a:pt x="114" y="246"/>
                    <a:pt x="82" y="231"/>
                  </a:cubicBezTo>
                  <a:cubicBezTo>
                    <a:pt x="66" y="224"/>
                    <a:pt x="50" y="211"/>
                    <a:pt x="36" y="192"/>
                  </a:cubicBezTo>
                  <a:cubicBezTo>
                    <a:pt x="35" y="191"/>
                    <a:pt x="34" y="190"/>
                    <a:pt x="33" y="189"/>
                  </a:cubicBezTo>
                  <a:close/>
                  <a:moveTo>
                    <a:pt x="117" y="4"/>
                  </a:moveTo>
                  <a:cubicBezTo>
                    <a:pt x="86" y="5"/>
                    <a:pt x="57" y="17"/>
                    <a:pt x="36" y="39"/>
                  </a:cubicBezTo>
                  <a:cubicBezTo>
                    <a:pt x="15" y="61"/>
                    <a:pt x="4" y="91"/>
                    <a:pt x="7" y="121"/>
                  </a:cubicBezTo>
                  <a:cubicBezTo>
                    <a:pt x="10" y="144"/>
                    <a:pt x="20" y="167"/>
                    <a:pt x="39" y="190"/>
                  </a:cubicBezTo>
                  <a:cubicBezTo>
                    <a:pt x="53" y="208"/>
                    <a:pt x="68" y="220"/>
                    <a:pt x="84" y="228"/>
                  </a:cubicBezTo>
                  <a:cubicBezTo>
                    <a:pt x="114" y="242"/>
                    <a:pt x="153" y="239"/>
                    <a:pt x="182" y="219"/>
                  </a:cubicBezTo>
                  <a:cubicBezTo>
                    <a:pt x="210" y="200"/>
                    <a:pt x="228" y="167"/>
                    <a:pt x="232" y="132"/>
                  </a:cubicBezTo>
                  <a:cubicBezTo>
                    <a:pt x="234" y="105"/>
                    <a:pt x="229" y="78"/>
                    <a:pt x="216" y="53"/>
                  </a:cubicBezTo>
                  <a:cubicBezTo>
                    <a:pt x="206" y="35"/>
                    <a:pt x="188" y="21"/>
                    <a:pt x="160" y="11"/>
                  </a:cubicBezTo>
                  <a:cubicBezTo>
                    <a:pt x="146" y="7"/>
                    <a:pt x="131" y="4"/>
                    <a:pt x="117" y="4"/>
                  </a:cubicBezTo>
                  <a:close/>
                  <a:moveTo>
                    <a:pt x="117" y="3"/>
                  </a:moveTo>
                  <a:cubicBezTo>
                    <a:pt x="117" y="3"/>
                    <a:pt x="117" y="3"/>
                    <a:pt x="117"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394125" y="-451394"/>
              <a:ext cx="1140397" cy="1224092"/>
            </a:xfrm>
            <a:custGeom>
              <a:rect b="b" l="l" r="r" t="t"/>
              <a:pathLst>
                <a:path extrusionOk="0" h="206" w="192">
                  <a:moveTo>
                    <a:pt x="22" y="172"/>
                  </a:moveTo>
                  <a:cubicBezTo>
                    <a:pt x="20" y="169"/>
                    <a:pt x="18" y="165"/>
                    <a:pt x="16" y="162"/>
                  </a:cubicBezTo>
                  <a:cubicBezTo>
                    <a:pt x="6" y="146"/>
                    <a:pt x="1" y="127"/>
                    <a:pt x="1" y="105"/>
                  </a:cubicBezTo>
                  <a:cubicBezTo>
                    <a:pt x="0" y="88"/>
                    <a:pt x="2" y="62"/>
                    <a:pt x="17" y="41"/>
                  </a:cubicBezTo>
                  <a:cubicBezTo>
                    <a:pt x="31" y="21"/>
                    <a:pt x="55" y="7"/>
                    <a:pt x="82" y="3"/>
                  </a:cubicBezTo>
                  <a:cubicBezTo>
                    <a:pt x="82" y="3"/>
                    <a:pt x="82" y="3"/>
                    <a:pt x="82" y="3"/>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0" y="198"/>
                    <a:pt x="114" y="201"/>
                  </a:cubicBezTo>
                  <a:cubicBezTo>
                    <a:pt x="100" y="203"/>
                    <a:pt x="79" y="206"/>
                    <a:pt x="60" y="199"/>
                  </a:cubicBezTo>
                  <a:cubicBezTo>
                    <a:pt x="45" y="194"/>
                    <a:pt x="32" y="185"/>
                    <a:pt x="22" y="172"/>
                  </a:cubicBezTo>
                  <a:close/>
                  <a:moveTo>
                    <a:pt x="83" y="6"/>
                  </a:moveTo>
                  <a:cubicBezTo>
                    <a:pt x="56" y="10"/>
                    <a:pt x="33" y="24"/>
                    <a:pt x="20" y="43"/>
                  </a:cubicBezTo>
                  <a:cubicBezTo>
                    <a:pt x="6" y="64"/>
                    <a:pt x="4" y="88"/>
                    <a:pt x="4" y="105"/>
                  </a:cubicBezTo>
                  <a:cubicBezTo>
                    <a:pt x="5" y="126"/>
                    <a:pt x="10" y="144"/>
                    <a:pt x="19" y="160"/>
                  </a:cubicBezTo>
                  <a:cubicBezTo>
                    <a:pt x="29" y="177"/>
                    <a:pt x="44" y="190"/>
                    <a:pt x="61" y="196"/>
                  </a:cubicBezTo>
                  <a:cubicBezTo>
                    <a:pt x="75" y="201"/>
                    <a:pt x="91" y="201"/>
                    <a:pt x="114" y="197"/>
                  </a:cubicBezTo>
                  <a:cubicBezTo>
                    <a:pt x="129" y="195"/>
                    <a:pt x="149" y="190"/>
                    <a:pt x="162" y="177"/>
                  </a:cubicBezTo>
                  <a:cubicBezTo>
                    <a:pt x="172" y="168"/>
                    <a:pt x="179" y="154"/>
                    <a:pt x="183" y="137"/>
                  </a:cubicBezTo>
                  <a:cubicBezTo>
                    <a:pt x="188" y="111"/>
                    <a:pt x="187" y="84"/>
                    <a:pt x="179" y="58"/>
                  </a:cubicBezTo>
                  <a:cubicBezTo>
                    <a:pt x="175" y="43"/>
                    <a:pt x="169" y="31"/>
                    <a:pt x="162" y="21"/>
                  </a:cubicBezTo>
                  <a:cubicBezTo>
                    <a:pt x="156" y="14"/>
                    <a:pt x="145" y="11"/>
                    <a:pt x="135" y="9"/>
                  </a:cubicBezTo>
                  <a:cubicBezTo>
                    <a:pt x="133" y="9"/>
                    <a:pt x="132" y="9"/>
                    <a:pt x="130" y="8"/>
                  </a:cubicBezTo>
                  <a:cubicBezTo>
                    <a:pt x="114" y="5"/>
                    <a:pt x="97" y="4"/>
                    <a:pt x="83" y="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509214" y="-315388"/>
              <a:ext cx="931151" cy="983459"/>
            </a:xfrm>
            <a:custGeom>
              <a:rect b="b" l="l" r="r" t="t"/>
              <a:pathLst>
                <a:path extrusionOk="0" h="165" w="156">
                  <a:moveTo>
                    <a:pt x="22" y="126"/>
                  </a:moveTo>
                  <a:cubicBezTo>
                    <a:pt x="15" y="116"/>
                    <a:pt x="9" y="105"/>
                    <a:pt x="5" y="93"/>
                  </a:cubicBezTo>
                  <a:cubicBezTo>
                    <a:pt x="1" y="78"/>
                    <a:pt x="0" y="65"/>
                    <a:pt x="4" y="55"/>
                  </a:cubicBezTo>
                  <a:cubicBezTo>
                    <a:pt x="7" y="45"/>
                    <a:pt x="14" y="36"/>
                    <a:pt x="25" y="27"/>
                  </a:cubicBezTo>
                  <a:cubicBezTo>
                    <a:pt x="25" y="27"/>
                    <a:pt x="25" y="27"/>
                    <a:pt x="25" y="27"/>
                  </a:cubicBezTo>
                  <a:cubicBezTo>
                    <a:pt x="38" y="17"/>
                    <a:pt x="52" y="10"/>
                    <a:pt x="68" y="5"/>
                  </a:cubicBezTo>
                  <a:cubicBezTo>
                    <a:pt x="82" y="2"/>
                    <a:pt x="96" y="0"/>
                    <a:pt x="110" y="1"/>
                  </a:cubicBezTo>
                  <a:cubicBezTo>
                    <a:pt x="121" y="3"/>
                    <a:pt x="126" y="10"/>
                    <a:pt x="132" y="18"/>
                  </a:cubicBezTo>
                  <a:cubicBezTo>
                    <a:pt x="134" y="21"/>
                    <a:pt x="134" y="21"/>
                    <a:pt x="134" y="21"/>
                  </a:cubicBezTo>
                  <a:cubicBezTo>
                    <a:pt x="149" y="44"/>
                    <a:pt x="156" y="72"/>
                    <a:pt x="152" y="99"/>
                  </a:cubicBezTo>
                  <a:cubicBezTo>
                    <a:pt x="150" y="111"/>
                    <a:pt x="145" y="127"/>
                    <a:pt x="132" y="140"/>
                  </a:cubicBezTo>
                  <a:cubicBezTo>
                    <a:pt x="114" y="159"/>
                    <a:pt x="83" y="165"/>
                    <a:pt x="56" y="153"/>
                  </a:cubicBezTo>
                  <a:cubicBezTo>
                    <a:pt x="43" y="147"/>
                    <a:pt x="31" y="138"/>
                    <a:pt x="22" y="126"/>
                  </a:cubicBezTo>
                  <a:close/>
                  <a:moveTo>
                    <a:pt x="125" y="15"/>
                  </a:moveTo>
                  <a:cubicBezTo>
                    <a:pt x="121" y="10"/>
                    <a:pt x="117" y="6"/>
                    <a:pt x="109" y="5"/>
                  </a:cubicBezTo>
                  <a:cubicBezTo>
                    <a:pt x="96" y="4"/>
                    <a:pt x="82" y="5"/>
                    <a:pt x="69" y="9"/>
                  </a:cubicBezTo>
                  <a:cubicBezTo>
                    <a:pt x="54" y="13"/>
                    <a:pt x="39" y="20"/>
                    <a:pt x="28" y="30"/>
                  </a:cubicBezTo>
                  <a:cubicBezTo>
                    <a:pt x="28" y="30"/>
                    <a:pt x="28" y="30"/>
                    <a:pt x="28" y="30"/>
                  </a:cubicBezTo>
                  <a:cubicBezTo>
                    <a:pt x="17" y="38"/>
                    <a:pt x="10" y="47"/>
                    <a:pt x="7" y="56"/>
                  </a:cubicBezTo>
                  <a:cubicBezTo>
                    <a:pt x="4" y="66"/>
                    <a:pt x="4" y="78"/>
                    <a:pt x="9" y="92"/>
                  </a:cubicBezTo>
                  <a:cubicBezTo>
                    <a:pt x="17" y="118"/>
                    <a:pt x="35" y="140"/>
                    <a:pt x="58" y="150"/>
                  </a:cubicBezTo>
                  <a:cubicBezTo>
                    <a:pt x="83" y="160"/>
                    <a:pt x="112" y="156"/>
                    <a:pt x="130" y="138"/>
                  </a:cubicBezTo>
                  <a:cubicBezTo>
                    <a:pt x="142" y="126"/>
                    <a:pt x="146" y="109"/>
                    <a:pt x="148" y="98"/>
                  </a:cubicBezTo>
                  <a:cubicBezTo>
                    <a:pt x="152" y="72"/>
                    <a:pt x="146" y="45"/>
                    <a:pt x="131" y="23"/>
                  </a:cubicBezTo>
                  <a:cubicBezTo>
                    <a:pt x="129" y="21"/>
                    <a:pt x="129" y="21"/>
                    <a:pt x="129" y="21"/>
                  </a:cubicBezTo>
                  <a:cubicBezTo>
                    <a:pt x="128" y="19"/>
                    <a:pt x="126" y="17"/>
                    <a:pt x="125"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613837" y="-210765"/>
              <a:ext cx="742829" cy="732363"/>
            </a:xfrm>
            <a:custGeom>
              <a:rect b="b" l="l" r="r" t="t"/>
              <a:pathLst>
                <a:path extrusionOk="0" h="124" w="125">
                  <a:moveTo>
                    <a:pt x="24" y="98"/>
                  </a:moveTo>
                  <a:cubicBezTo>
                    <a:pt x="21" y="93"/>
                    <a:pt x="18" y="88"/>
                    <a:pt x="14" y="83"/>
                  </a:cubicBezTo>
                  <a:cubicBezTo>
                    <a:pt x="7" y="72"/>
                    <a:pt x="0" y="60"/>
                    <a:pt x="2" y="46"/>
                  </a:cubicBezTo>
                  <a:cubicBezTo>
                    <a:pt x="5" y="29"/>
                    <a:pt x="22" y="18"/>
                    <a:pt x="35" y="12"/>
                  </a:cubicBezTo>
                  <a:cubicBezTo>
                    <a:pt x="46" y="6"/>
                    <a:pt x="60" y="0"/>
                    <a:pt x="74" y="0"/>
                  </a:cubicBezTo>
                  <a:cubicBezTo>
                    <a:pt x="74" y="0"/>
                    <a:pt x="74" y="0"/>
                    <a:pt x="74" y="0"/>
                  </a:cubicBezTo>
                  <a:cubicBezTo>
                    <a:pt x="87" y="0"/>
                    <a:pt x="98" y="5"/>
                    <a:pt x="107" y="15"/>
                  </a:cubicBezTo>
                  <a:cubicBezTo>
                    <a:pt x="119" y="28"/>
                    <a:pt x="125" y="50"/>
                    <a:pt x="122" y="71"/>
                  </a:cubicBezTo>
                  <a:cubicBezTo>
                    <a:pt x="119" y="89"/>
                    <a:pt x="109" y="105"/>
                    <a:pt x="94" y="114"/>
                  </a:cubicBezTo>
                  <a:cubicBezTo>
                    <a:pt x="78" y="123"/>
                    <a:pt x="59" y="124"/>
                    <a:pt x="43" y="115"/>
                  </a:cubicBezTo>
                  <a:cubicBezTo>
                    <a:pt x="36" y="111"/>
                    <a:pt x="30" y="105"/>
                    <a:pt x="24" y="98"/>
                  </a:cubicBezTo>
                  <a:close/>
                  <a:moveTo>
                    <a:pt x="74" y="4"/>
                  </a:moveTo>
                  <a:cubicBezTo>
                    <a:pt x="61" y="4"/>
                    <a:pt x="48" y="10"/>
                    <a:pt x="37" y="15"/>
                  </a:cubicBezTo>
                  <a:cubicBezTo>
                    <a:pt x="18" y="25"/>
                    <a:pt x="8" y="35"/>
                    <a:pt x="6" y="47"/>
                  </a:cubicBezTo>
                  <a:cubicBezTo>
                    <a:pt x="4" y="59"/>
                    <a:pt x="11" y="70"/>
                    <a:pt x="18" y="81"/>
                  </a:cubicBezTo>
                  <a:cubicBezTo>
                    <a:pt x="25" y="93"/>
                    <a:pt x="33" y="105"/>
                    <a:pt x="45" y="112"/>
                  </a:cubicBezTo>
                  <a:cubicBezTo>
                    <a:pt x="59" y="120"/>
                    <a:pt x="78" y="119"/>
                    <a:pt x="92" y="110"/>
                  </a:cubicBezTo>
                  <a:cubicBezTo>
                    <a:pt x="106" y="102"/>
                    <a:pt x="116" y="87"/>
                    <a:pt x="118" y="70"/>
                  </a:cubicBezTo>
                  <a:cubicBezTo>
                    <a:pt x="121" y="51"/>
                    <a:pt x="115" y="30"/>
                    <a:pt x="104" y="17"/>
                  </a:cubicBezTo>
                  <a:cubicBezTo>
                    <a:pt x="96" y="8"/>
                    <a:pt x="86" y="4"/>
                    <a:pt x="74"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697536" y="-95675"/>
              <a:ext cx="564965" cy="533581"/>
            </a:xfrm>
            <a:custGeom>
              <a:rect b="b" l="l" r="r" t="t"/>
              <a:pathLst>
                <a:path extrusionOk="0" h="91" w="95">
                  <a:moveTo>
                    <a:pt x="18" y="71"/>
                  </a:moveTo>
                  <a:cubicBezTo>
                    <a:pt x="13" y="65"/>
                    <a:pt x="10" y="59"/>
                    <a:pt x="7" y="53"/>
                  </a:cubicBezTo>
                  <a:cubicBezTo>
                    <a:pt x="4" y="47"/>
                    <a:pt x="0" y="40"/>
                    <a:pt x="2" y="33"/>
                  </a:cubicBezTo>
                  <a:cubicBezTo>
                    <a:pt x="3" y="23"/>
                    <a:pt x="13" y="17"/>
                    <a:pt x="21" y="12"/>
                  </a:cubicBezTo>
                  <a:cubicBezTo>
                    <a:pt x="30" y="8"/>
                    <a:pt x="39" y="3"/>
                    <a:pt x="50" y="1"/>
                  </a:cubicBezTo>
                  <a:cubicBezTo>
                    <a:pt x="50" y="1"/>
                    <a:pt x="50" y="1"/>
                    <a:pt x="50" y="1"/>
                  </a:cubicBezTo>
                  <a:cubicBezTo>
                    <a:pt x="60" y="0"/>
                    <a:pt x="70" y="3"/>
                    <a:pt x="79" y="12"/>
                  </a:cubicBezTo>
                  <a:cubicBezTo>
                    <a:pt x="89" y="22"/>
                    <a:pt x="95" y="38"/>
                    <a:pt x="94" y="52"/>
                  </a:cubicBezTo>
                  <a:cubicBezTo>
                    <a:pt x="92" y="67"/>
                    <a:pt x="81" y="80"/>
                    <a:pt x="67" y="86"/>
                  </a:cubicBezTo>
                  <a:cubicBezTo>
                    <a:pt x="54" y="91"/>
                    <a:pt x="37" y="88"/>
                    <a:pt x="25" y="79"/>
                  </a:cubicBezTo>
                  <a:cubicBezTo>
                    <a:pt x="22" y="76"/>
                    <a:pt x="20" y="74"/>
                    <a:pt x="18" y="71"/>
                  </a:cubicBezTo>
                  <a:close/>
                  <a:moveTo>
                    <a:pt x="50" y="5"/>
                  </a:moveTo>
                  <a:cubicBezTo>
                    <a:pt x="40" y="6"/>
                    <a:pt x="32" y="11"/>
                    <a:pt x="23" y="16"/>
                  </a:cubicBezTo>
                  <a:cubicBezTo>
                    <a:pt x="15" y="20"/>
                    <a:pt x="7" y="25"/>
                    <a:pt x="5" y="33"/>
                  </a:cubicBezTo>
                  <a:cubicBezTo>
                    <a:pt x="4" y="39"/>
                    <a:pt x="7" y="45"/>
                    <a:pt x="10" y="51"/>
                  </a:cubicBezTo>
                  <a:cubicBezTo>
                    <a:pt x="15" y="60"/>
                    <a:pt x="20" y="69"/>
                    <a:pt x="28" y="76"/>
                  </a:cubicBezTo>
                  <a:cubicBezTo>
                    <a:pt x="38" y="85"/>
                    <a:pt x="53" y="87"/>
                    <a:pt x="66" y="82"/>
                  </a:cubicBezTo>
                  <a:cubicBezTo>
                    <a:pt x="79" y="77"/>
                    <a:pt x="88" y="65"/>
                    <a:pt x="90" y="51"/>
                  </a:cubicBezTo>
                  <a:cubicBezTo>
                    <a:pt x="91" y="39"/>
                    <a:pt x="86" y="24"/>
                    <a:pt x="76" y="15"/>
                  </a:cubicBezTo>
                  <a:cubicBezTo>
                    <a:pt x="68" y="7"/>
                    <a:pt x="59" y="4"/>
                    <a:pt x="50"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4802159" y="-1518"/>
              <a:ext cx="376644" cy="355718"/>
            </a:xfrm>
            <a:custGeom>
              <a:rect b="b" l="l" r="r" t="t"/>
              <a:pathLst>
                <a:path extrusionOk="0" h="60" w="63">
                  <a:moveTo>
                    <a:pt x="7" y="42"/>
                  </a:moveTo>
                  <a:cubicBezTo>
                    <a:pt x="5" y="39"/>
                    <a:pt x="4" y="37"/>
                    <a:pt x="3" y="35"/>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7" y="58"/>
                    <a:pt x="22" y="55"/>
                    <a:pt x="16" y="50"/>
                  </a:cubicBezTo>
                  <a:cubicBezTo>
                    <a:pt x="12" y="47"/>
                    <a:pt x="9" y="45"/>
                    <a:pt x="7" y="42"/>
                  </a:cubicBezTo>
                  <a:close/>
                  <a:moveTo>
                    <a:pt x="24" y="7"/>
                  </a:moveTo>
                  <a:cubicBezTo>
                    <a:pt x="17" y="9"/>
                    <a:pt x="11" y="11"/>
                    <a:pt x="7" y="16"/>
                  </a:cubicBezTo>
                  <a:cubicBezTo>
                    <a:pt x="4" y="21"/>
                    <a:pt x="4" y="27"/>
                    <a:pt x="6" y="33"/>
                  </a:cubicBezTo>
                  <a:cubicBezTo>
                    <a:pt x="8" y="38"/>
                    <a:pt x="12" y="43"/>
                    <a:pt x="18" y="47"/>
                  </a:cubicBezTo>
                  <a:cubicBezTo>
                    <a:pt x="24" y="52"/>
                    <a:pt x="29" y="54"/>
                    <a:pt x="34" y="55"/>
                  </a:cubicBezTo>
                  <a:cubicBezTo>
                    <a:pt x="40" y="57"/>
                    <a:pt x="46" y="55"/>
                    <a:pt x="50" y="52"/>
                  </a:cubicBezTo>
                  <a:cubicBezTo>
                    <a:pt x="56" y="48"/>
                    <a:pt x="59" y="40"/>
                    <a:pt x="58" y="31"/>
                  </a:cubicBezTo>
                  <a:cubicBezTo>
                    <a:pt x="57" y="20"/>
                    <a:pt x="53" y="12"/>
                    <a:pt x="47" y="8"/>
                  </a:cubicBezTo>
                  <a:cubicBezTo>
                    <a:pt x="41" y="4"/>
                    <a:pt x="33" y="4"/>
                    <a:pt x="24" y="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4864933" y="61255"/>
              <a:ext cx="240637" cy="230171"/>
            </a:xfrm>
            <a:custGeom>
              <a:rect b="b" l="l" r="r" t="t"/>
              <a:pathLst>
                <a:path extrusionOk="0" h="40" w="42">
                  <a:moveTo>
                    <a:pt x="5" y="30"/>
                  </a:moveTo>
                  <a:cubicBezTo>
                    <a:pt x="3" y="28"/>
                    <a:pt x="1" y="25"/>
                    <a:pt x="1" y="22"/>
                  </a:cubicBezTo>
                  <a:cubicBezTo>
                    <a:pt x="1" y="22"/>
                    <a:pt x="1" y="22"/>
                    <a:pt x="1" y="22"/>
                  </a:cubicBezTo>
                  <a:cubicBezTo>
                    <a:pt x="0" y="14"/>
                    <a:pt x="2" y="8"/>
                    <a:pt x="9" y="5"/>
                  </a:cubicBezTo>
                  <a:cubicBezTo>
                    <a:pt x="17" y="0"/>
                    <a:pt x="30" y="3"/>
                    <a:pt x="37" y="11"/>
                  </a:cubicBezTo>
                  <a:cubicBezTo>
                    <a:pt x="42" y="16"/>
                    <a:pt x="42" y="23"/>
                    <a:pt x="37" y="29"/>
                  </a:cubicBezTo>
                  <a:cubicBezTo>
                    <a:pt x="31" y="36"/>
                    <a:pt x="17" y="40"/>
                    <a:pt x="9" y="34"/>
                  </a:cubicBezTo>
                  <a:cubicBezTo>
                    <a:pt x="7" y="33"/>
                    <a:pt x="6" y="31"/>
                    <a:pt x="5" y="30"/>
                  </a:cubicBezTo>
                  <a:close/>
                  <a:moveTo>
                    <a:pt x="35" y="14"/>
                  </a:moveTo>
                  <a:cubicBezTo>
                    <a:pt x="35" y="14"/>
                    <a:pt x="34" y="13"/>
                    <a:pt x="34" y="13"/>
                  </a:cubicBezTo>
                  <a:cubicBezTo>
                    <a:pt x="28" y="7"/>
                    <a:pt x="17" y="5"/>
                    <a:pt x="10" y="8"/>
                  </a:cubicBezTo>
                  <a:cubicBezTo>
                    <a:pt x="6" y="10"/>
                    <a:pt x="4" y="15"/>
                    <a:pt x="5" y="21"/>
                  </a:cubicBezTo>
                  <a:cubicBezTo>
                    <a:pt x="5" y="21"/>
                    <a:pt x="5" y="21"/>
                    <a:pt x="5" y="21"/>
                  </a:cubicBezTo>
                  <a:cubicBezTo>
                    <a:pt x="5" y="25"/>
                    <a:pt x="8" y="29"/>
                    <a:pt x="11" y="31"/>
                  </a:cubicBezTo>
                  <a:cubicBezTo>
                    <a:pt x="18" y="36"/>
                    <a:pt x="29" y="33"/>
                    <a:pt x="34" y="27"/>
                  </a:cubicBezTo>
                  <a:cubicBezTo>
                    <a:pt x="36" y="24"/>
                    <a:pt x="39" y="20"/>
                    <a:pt x="35" y="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1" name="Google Shape;61;p2"/>
          <p:cNvSpPr/>
          <p:nvPr/>
        </p:nvSpPr>
        <p:spPr>
          <a:xfrm>
            <a:off x="-931200" y="-1047750"/>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763803" y="-828038"/>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 name="Google Shape;63;p2"/>
          <p:cNvGrpSpPr/>
          <p:nvPr/>
        </p:nvGrpSpPr>
        <p:grpSpPr>
          <a:xfrm>
            <a:off x="-701029" y="4026475"/>
            <a:ext cx="2542349" cy="2458644"/>
            <a:chOff x="-701029" y="4026475"/>
            <a:chExt cx="2542349" cy="2458644"/>
          </a:xfrm>
        </p:grpSpPr>
        <p:sp>
          <p:nvSpPr>
            <p:cNvPr id="64" name="Google Shape;64;p2"/>
            <p:cNvSpPr/>
            <p:nvPr/>
          </p:nvSpPr>
          <p:spPr>
            <a:xfrm>
              <a:off x="-701029" y="4026475"/>
              <a:ext cx="2542349" cy="2458644"/>
            </a:xfrm>
            <a:custGeom>
              <a:rect b="b" l="l" r="r" t="t"/>
              <a:pathLst>
                <a:path extrusionOk="0" h="416" w="429">
                  <a:moveTo>
                    <a:pt x="187" y="3"/>
                  </a:moveTo>
                  <a:cubicBezTo>
                    <a:pt x="207" y="6"/>
                    <a:pt x="226" y="11"/>
                    <a:pt x="245" y="17"/>
                  </a:cubicBezTo>
                  <a:cubicBezTo>
                    <a:pt x="303" y="36"/>
                    <a:pt x="368" y="60"/>
                    <a:pt x="400" y="115"/>
                  </a:cubicBezTo>
                  <a:cubicBezTo>
                    <a:pt x="429" y="164"/>
                    <a:pt x="424" y="233"/>
                    <a:pt x="389" y="287"/>
                  </a:cubicBezTo>
                  <a:cubicBezTo>
                    <a:pt x="389" y="287"/>
                    <a:pt x="389" y="287"/>
                    <a:pt x="389" y="287"/>
                  </a:cubicBezTo>
                  <a:cubicBezTo>
                    <a:pt x="357" y="336"/>
                    <a:pt x="293" y="385"/>
                    <a:pt x="241" y="400"/>
                  </a:cubicBezTo>
                  <a:cubicBezTo>
                    <a:pt x="183" y="416"/>
                    <a:pt x="99" y="367"/>
                    <a:pt x="59" y="326"/>
                  </a:cubicBezTo>
                  <a:cubicBezTo>
                    <a:pt x="20" y="289"/>
                    <a:pt x="0" y="243"/>
                    <a:pt x="3" y="201"/>
                  </a:cubicBezTo>
                  <a:cubicBezTo>
                    <a:pt x="5" y="161"/>
                    <a:pt x="27" y="126"/>
                    <a:pt x="46" y="94"/>
                  </a:cubicBezTo>
                  <a:cubicBezTo>
                    <a:pt x="68" y="57"/>
                    <a:pt x="92" y="22"/>
                    <a:pt x="129" y="8"/>
                  </a:cubicBezTo>
                  <a:cubicBezTo>
                    <a:pt x="148" y="1"/>
                    <a:pt x="167" y="0"/>
                    <a:pt x="187" y="3"/>
                  </a:cubicBezTo>
                  <a:close/>
                  <a:moveTo>
                    <a:pt x="385" y="284"/>
                  </a:moveTo>
                  <a:cubicBezTo>
                    <a:pt x="419" y="231"/>
                    <a:pt x="423" y="165"/>
                    <a:pt x="396" y="118"/>
                  </a:cubicBezTo>
                  <a:cubicBezTo>
                    <a:pt x="365" y="64"/>
                    <a:pt x="301" y="40"/>
                    <a:pt x="243" y="22"/>
                  </a:cubicBezTo>
                  <a:cubicBezTo>
                    <a:pt x="206" y="10"/>
                    <a:pt x="166" y="0"/>
                    <a:pt x="131" y="13"/>
                  </a:cubicBezTo>
                  <a:cubicBezTo>
                    <a:pt x="95" y="26"/>
                    <a:pt x="73" y="60"/>
                    <a:pt x="50" y="97"/>
                  </a:cubicBezTo>
                  <a:cubicBezTo>
                    <a:pt x="32" y="128"/>
                    <a:pt x="10" y="163"/>
                    <a:pt x="8" y="201"/>
                  </a:cubicBezTo>
                  <a:cubicBezTo>
                    <a:pt x="5" y="242"/>
                    <a:pt x="25" y="286"/>
                    <a:pt x="62" y="323"/>
                  </a:cubicBezTo>
                  <a:cubicBezTo>
                    <a:pt x="102" y="362"/>
                    <a:pt x="184" y="410"/>
                    <a:pt x="239" y="394"/>
                  </a:cubicBezTo>
                  <a:cubicBezTo>
                    <a:pt x="291" y="380"/>
                    <a:pt x="353" y="332"/>
                    <a:pt x="385" y="28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481323" y="4277571"/>
              <a:ext cx="2050616" cy="1998304"/>
            </a:xfrm>
            <a:custGeom>
              <a:rect b="b" l="l" r="r" t="t"/>
              <a:pathLst>
                <a:path extrusionOk="0" h="338" w="347">
                  <a:moveTo>
                    <a:pt x="193" y="5"/>
                  </a:moveTo>
                  <a:cubicBezTo>
                    <a:pt x="233" y="10"/>
                    <a:pt x="267" y="23"/>
                    <a:pt x="292" y="43"/>
                  </a:cubicBezTo>
                  <a:cubicBezTo>
                    <a:pt x="325" y="71"/>
                    <a:pt x="346" y="114"/>
                    <a:pt x="347" y="159"/>
                  </a:cubicBezTo>
                  <a:cubicBezTo>
                    <a:pt x="347" y="202"/>
                    <a:pt x="330" y="245"/>
                    <a:pt x="298" y="278"/>
                  </a:cubicBezTo>
                  <a:cubicBezTo>
                    <a:pt x="298" y="278"/>
                    <a:pt x="298" y="278"/>
                    <a:pt x="298" y="278"/>
                  </a:cubicBezTo>
                  <a:cubicBezTo>
                    <a:pt x="284" y="293"/>
                    <a:pt x="267" y="305"/>
                    <a:pt x="247" y="314"/>
                  </a:cubicBezTo>
                  <a:cubicBezTo>
                    <a:pt x="208" y="334"/>
                    <a:pt x="175" y="338"/>
                    <a:pt x="145" y="329"/>
                  </a:cubicBezTo>
                  <a:cubicBezTo>
                    <a:pt x="106" y="316"/>
                    <a:pt x="73" y="294"/>
                    <a:pt x="48" y="265"/>
                  </a:cubicBezTo>
                  <a:cubicBezTo>
                    <a:pt x="15" y="225"/>
                    <a:pt x="0" y="172"/>
                    <a:pt x="10" y="123"/>
                  </a:cubicBezTo>
                  <a:cubicBezTo>
                    <a:pt x="19" y="72"/>
                    <a:pt x="56" y="28"/>
                    <a:pt x="103" y="11"/>
                  </a:cubicBezTo>
                  <a:cubicBezTo>
                    <a:pt x="127" y="3"/>
                    <a:pt x="155" y="0"/>
                    <a:pt x="188" y="4"/>
                  </a:cubicBezTo>
                  <a:cubicBezTo>
                    <a:pt x="190" y="4"/>
                    <a:pt x="191" y="5"/>
                    <a:pt x="193" y="5"/>
                  </a:cubicBezTo>
                  <a:close/>
                  <a:moveTo>
                    <a:pt x="295" y="274"/>
                  </a:moveTo>
                  <a:cubicBezTo>
                    <a:pt x="325" y="243"/>
                    <a:pt x="342" y="201"/>
                    <a:pt x="341" y="159"/>
                  </a:cubicBezTo>
                  <a:cubicBezTo>
                    <a:pt x="341" y="115"/>
                    <a:pt x="321" y="74"/>
                    <a:pt x="288" y="47"/>
                  </a:cubicBezTo>
                  <a:cubicBezTo>
                    <a:pt x="263" y="27"/>
                    <a:pt x="229" y="14"/>
                    <a:pt x="188" y="10"/>
                  </a:cubicBezTo>
                  <a:cubicBezTo>
                    <a:pt x="155" y="6"/>
                    <a:pt x="128" y="8"/>
                    <a:pt x="104" y="17"/>
                  </a:cubicBezTo>
                  <a:cubicBezTo>
                    <a:pt x="59" y="33"/>
                    <a:pt x="24" y="75"/>
                    <a:pt x="15" y="124"/>
                  </a:cubicBezTo>
                  <a:cubicBezTo>
                    <a:pt x="6" y="171"/>
                    <a:pt x="20" y="222"/>
                    <a:pt x="52" y="261"/>
                  </a:cubicBezTo>
                  <a:cubicBezTo>
                    <a:pt x="76" y="290"/>
                    <a:pt x="109" y="312"/>
                    <a:pt x="147" y="324"/>
                  </a:cubicBezTo>
                  <a:cubicBezTo>
                    <a:pt x="175" y="333"/>
                    <a:pt x="207" y="328"/>
                    <a:pt x="245" y="310"/>
                  </a:cubicBezTo>
                  <a:cubicBezTo>
                    <a:pt x="264" y="300"/>
                    <a:pt x="281" y="288"/>
                    <a:pt x="295" y="274"/>
                  </a:cubicBezTo>
                  <a:close/>
                  <a:moveTo>
                    <a:pt x="297" y="276"/>
                  </a:moveTo>
                  <a:cubicBezTo>
                    <a:pt x="297" y="276"/>
                    <a:pt x="297" y="276"/>
                    <a:pt x="297" y="2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334850" y="4350804"/>
              <a:ext cx="1736745" cy="1778593"/>
            </a:xfrm>
            <a:custGeom>
              <a:rect b="b" l="l" r="r" t="t"/>
              <a:pathLst>
                <a:path extrusionOk="0" h="301" w="294">
                  <a:moveTo>
                    <a:pt x="151" y="3"/>
                  </a:moveTo>
                  <a:cubicBezTo>
                    <a:pt x="157" y="3"/>
                    <a:pt x="162" y="4"/>
                    <a:pt x="168" y="6"/>
                  </a:cubicBezTo>
                  <a:cubicBezTo>
                    <a:pt x="193" y="13"/>
                    <a:pt x="217" y="27"/>
                    <a:pt x="239" y="47"/>
                  </a:cubicBezTo>
                  <a:cubicBezTo>
                    <a:pt x="257" y="64"/>
                    <a:pt x="281" y="92"/>
                    <a:pt x="287" y="128"/>
                  </a:cubicBezTo>
                  <a:cubicBezTo>
                    <a:pt x="294" y="162"/>
                    <a:pt x="284" y="200"/>
                    <a:pt x="260" y="232"/>
                  </a:cubicBezTo>
                  <a:cubicBezTo>
                    <a:pt x="260" y="232"/>
                    <a:pt x="260" y="232"/>
                    <a:pt x="260" y="232"/>
                  </a:cubicBezTo>
                  <a:cubicBezTo>
                    <a:pt x="247" y="249"/>
                    <a:pt x="230" y="265"/>
                    <a:pt x="209" y="279"/>
                  </a:cubicBezTo>
                  <a:cubicBezTo>
                    <a:pt x="207" y="280"/>
                    <a:pt x="205" y="281"/>
                    <a:pt x="203" y="282"/>
                  </a:cubicBezTo>
                  <a:cubicBezTo>
                    <a:pt x="191" y="291"/>
                    <a:pt x="176" y="301"/>
                    <a:pt x="161" y="298"/>
                  </a:cubicBezTo>
                  <a:cubicBezTo>
                    <a:pt x="144" y="295"/>
                    <a:pt x="125" y="288"/>
                    <a:pt x="105" y="278"/>
                  </a:cubicBezTo>
                  <a:cubicBezTo>
                    <a:pt x="70" y="260"/>
                    <a:pt x="41" y="233"/>
                    <a:pt x="21" y="201"/>
                  </a:cubicBezTo>
                  <a:cubicBezTo>
                    <a:pt x="7" y="179"/>
                    <a:pt x="0" y="157"/>
                    <a:pt x="0" y="138"/>
                  </a:cubicBezTo>
                  <a:cubicBezTo>
                    <a:pt x="1" y="109"/>
                    <a:pt x="16" y="84"/>
                    <a:pt x="29" y="66"/>
                  </a:cubicBezTo>
                  <a:cubicBezTo>
                    <a:pt x="41" y="49"/>
                    <a:pt x="60" y="25"/>
                    <a:pt x="86" y="12"/>
                  </a:cubicBezTo>
                  <a:cubicBezTo>
                    <a:pt x="105" y="3"/>
                    <a:pt x="128" y="0"/>
                    <a:pt x="151" y="3"/>
                  </a:cubicBezTo>
                  <a:close/>
                  <a:moveTo>
                    <a:pt x="256" y="229"/>
                  </a:moveTo>
                  <a:cubicBezTo>
                    <a:pt x="279" y="198"/>
                    <a:pt x="288" y="162"/>
                    <a:pt x="282" y="129"/>
                  </a:cubicBezTo>
                  <a:cubicBezTo>
                    <a:pt x="276" y="95"/>
                    <a:pt x="253" y="68"/>
                    <a:pt x="235" y="51"/>
                  </a:cubicBezTo>
                  <a:cubicBezTo>
                    <a:pt x="214" y="31"/>
                    <a:pt x="191" y="18"/>
                    <a:pt x="166" y="11"/>
                  </a:cubicBezTo>
                  <a:cubicBezTo>
                    <a:pt x="139" y="4"/>
                    <a:pt x="111" y="6"/>
                    <a:pt x="88" y="17"/>
                  </a:cubicBezTo>
                  <a:cubicBezTo>
                    <a:pt x="69" y="26"/>
                    <a:pt x="52" y="42"/>
                    <a:pt x="34" y="69"/>
                  </a:cubicBezTo>
                  <a:cubicBezTo>
                    <a:pt x="21" y="87"/>
                    <a:pt x="6" y="111"/>
                    <a:pt x="6" y="138"/>
                  </a:cubicBezTo>
                  <a:cubicBezTo>
                    <a:pt x="5" y="156"/>
                    <a:pt x="12" y="177"/>
                    <a:pt x="26" y="198"/>
                  </a:cubicBezTo>
                  <a:cubicBezTo>
                    <a:pt x="45" y="230"/>
                    <a:pt x="74" y="256"/>
                    <a:pt x="108" y="273"/>
                  </a:cubicBezTo>
                  <a:cubicBezTo>
                    <a:pt x="127" y="283"/>
                    <a:pt x="145" y="290"/>
                    <a:pt x="162" y="293"/>
                  </a:cubicBezTo>
                  <a:cubicBezTo>
                    <a:pt x="175" y="295"/>
                    <a:pt x="189" y="286"/>
                    <a:pt x="200" y="278"/>
                  </a:cubicBezTo>
                  <a:cubicBezTo>
                    <a:pt x="202" y="277"/>
                    <a:pt x="204" y="275"/>
                    <a:pt x="206" y="274"/>
                  </a:cubicBezTo>
                  <a:cubicBezTo>
                    <a:pt x="227" y="261"/>
                    <a:pt x="244" y="246"/>
                    <a:pt x="256" y="22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167453" y="4601900"/>
              <a:ext cx="1318253" cy="1339176"/>
            </a:xfrm>
            <a:custGeom>
              <a:rect b="b" l="l" r="r" t="t"/>
              <a:pathLst>
                <a:path extrusionOk="0" h="225" w="223">
                  <a:moveTo>
                    <a:pt x="125" y="2"/>
                  </a:moveTo>
                  <a:cubicBezTo>
                    <a:pt x="142" y="5"/>
                    <a:pt x="159" y="10"/>
                    <a:pt x="175" y="18"/>
                  </a:cubicBezTo>
                  <a:cubicBezTo>
                    <a:pt x="194" y="28"/>
                    <a:pt x="208" y="41"/>
                    <a:pt x="215" y="55"/>
                  </a:cubicBezTo>
                  <a:cubicBezTo>
                    <a:pt x="221" y="68"/>
                    <a:pt x="223" y="85"/>
                    <a:pt x="221" y="105"/>
                  </a:cubicBezTo>
                  <a:cubicBezTo>
                    <a:pt x="221" y="105"/>
                    <a:pt x="221" y="105"/>
                    <a:pt x="221" y="105"/>
                  </a:cubicBezTo>
                  <a:cubicBezTo>
                    <a:pt x="218" y="127"/>
                    <a:pt x="211" y="149"/>
                    <a:pt x="200" y="168"/>
                  </a:cubicBezTo>
                  <a:cubicBezTo>
                    <a:pt x="190" y="186"/>
                    <a:pt x="177" y="202"/>
                    <a:pt x="162" y="214"/>
                  </a:cubicBezTo>
                  <a:cubicBezTo>
                    <a:pt x="149" y="225"/>
                    <a:pt x="137" y="223"/>
                    <a:pt x="123" y="220"/>
                  </a:cubicBezTo>
                  <a:cubicBezTo>
                    <a:pt x="118" y="219"/>
                    <a:pt x="118" y="219"/>
                    <a:pt x="118" y="219"/>
                  </a:cubicBezTo>
                  <a:cubicBezTo>
                    <a:pt x="80" y="212"/>
                    <a:pt x="45" y="190"/>
                    <a:pt x="22" y="159"/>
                  </a:cubicBezTo>
                  <a:cubicBezTo>
                    <a:pt x="12" y="145"/>
                    <a:pt x="0" y="124"/>
                    <a:pt x="0" y="98"/>
                  </a:cubicBezTo>
                  <a:cubicBezTo>
                    <a:pt x="0" y="61"/>
                    <a:pt x="26" y="24"/>
                    <a:pt x="64" y="9"/>
                  </a:cubicBezTo>
                  <a:cubicBezTo>
                    <a:pt x="82" y="2"/>
                    <a:pt x="104" y="0"/>
                    <a:pt x="125" y="2"/>
                  </a:cubicBezTo>
                  <a:close/>
                  <a:moveTo>
                    <a:pt x="133" y="216"/>
                  </a:moveTo>
                  <a:cubicBezTo>
                    <a:pt x="143" y="218"/>
                    <a:pt x="151" y="217"/>
                    <a:pt x="159" y="210"/>
                  </a:cubicBezTo>
                  <a:cubicBezTo>
                    <a:pt x="173" y="199"/>
                    <a:pt x="185" y="183"/>
                    <a:pt x="195" y="166"/>
                  </a:cubicBezTo>
                  <a:cubicBezTo>
                    <a:pt x="206" y="147"/>
                    <a:pt x="213" y="125"/>
                    <a:pt x="216" y="104"/>
                  </a:cubicBezTo>
                  <a:cubicBezTo>
                    <a:pt x="216" y="104"/>
                    <a:pt x="216" y="104"/>
                    <a:pt x="216" y="104"/>
                  </a:cubicBezTo>
                  <a:cubicBezTo>
                    <a:pt x="218" y="85"/>
                    <a:pt x="216" y="70"/>
                    <a:pt x="210" y="58"/>
                  </a:cubicBezTo>
                  <a:cubicBezTo>
                    <a:pt x="203" y="44"/>
                    <a:pt x="191" y="33"/>
                    <a:pt x="173" y="23"/>
                  </a:cubicBezTo>
                  <a:cubicBezTo>
                    <a:pt x="138" y="5"/>
                    <a:pt x="98" y="1"/>
                    <a:pt x="66" y="14"/>
                  </a:cubicBezTo>
                  <a:cubicBezTo>
                    <a:pt x="30" y="28"/>
                    <a:pt x="5" y="63"/>
                    <a:pt x="5" y="98"/>
                  </a:cubicBezTo>
                  <a:cubicBezTo>
                    <a:pt x="6" y="122"/>
                    <a:pt x="17" y="143"/>
                    <a:pt x="27" y="156"/>
                  </a:cubicBezTo>
                  <a:cubicBezTo>
                    <a:pt x="48" y="186"/>
                    <a:pt x="82" y="207"/>
                    <a:pt x="119" y="214"/>
                  </a:cubicBezTo>
                  <a:cubicBezTo>
                    <a:pt x="123" y="215"/>
                    <a:pt x="123" y="215"/>
                    <a:pt x="123" y="215"/>
                  </a:cubicBezTo>
                  <a:cubicBezTo>
                    <a:pt x="127" y="215"/>
                    <a:pt x="130" y="216"/>
                    <a:pt x="133" y="2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20980" y="4790222"/>
              <a:ext cx="1067157" cy="993924"/>
            </a:xfrm>
            <a:custGeom>
              <a:rect b="b" l="l" r="r" t="t"/>
              <a:pathLst>
                <a:path extrusionOk="0" h="169" w="180">
                  <a:moveTo>
                    <a:pt x="92" y="2"/>
                  </a:moveTo>
                  <a:cubicBezTo>
                    <a:pt x="100" y="3"/>
                    <a:pt x="108" y="4"/>
                    <a:pt x="117" y="6"/>
                  </a:cubicBezTo>
                  <a:cubicBezTo>
                    <a:pt x="135" y="10"/>
                    <a:pt x="154" y="16"/>
                    <a:pt x="165" y="31"/>
                  </a:cubicBezTo>
                  <a:cubicBezTo>
                    <a:pt x="180" y="51"/>
                    <a:pt x="174" y="79"/>
                    <a:pt x="167" y="98"/>
                  </a:cubicBezTo>
                  <a:cubicBezTo>
                    <a:pt x="161" y="115"/>
                    <a:pt x="154" y="135"/>
                    <a:pt x="140" y="149"/>
                  </a:cubicBezTo>
                  <a:cubicBezTo>
                    <a:pt x="140" y="149"/>
                    <a:pt x="140" y="149"/>
                    <a:pt x="140" y="149"/>
                  </a:cubicBezTo>
                  <a:cubicBezTo>
                    <a:pt x="127" y="162"/>
                    <a:pt x="111" y="169"/>
                    <a:pt x="92" y="168"/>
                  </a:cubicBezTo>
                  <a:cubicBezTo>
                    <a:pt x="66" y="166"/>
                    <a:pt x="38" y="150"/>
                    <a:pt x="21" y="127"/>
                  </a:cubicBezTo>
                  <a:cubicBezTo>
                    <a:pt x="6" y="106"/>
                    <a:pt x="0" y="79"/>
                    <a:pt x="6" y="56"/>
                  </a:cubicBezTo>
                  <a:cubicBezTo>
                    <a:pt x="12" y="30"/>
                    <a:pt x="32" y="10"/>
                    <a:pt x="56" y="3"/>
                  </a:cubicBezTo>
                  <a:cubicBezTo>
                    <a:pt x="67" y="0"/>
                    <a:pt x="80" y="0"/>
                    <a:pt x="92" y="2"/>
                  </a:cubicBezTo>
                  <a:close/>
                  <a:moveTo>
                    <a:pt x="136" y="146"/>
                  </a:moveTo>
                  <a:cubicBezTo>
                    <a:pt x="149" y="132"/>
                    <a:pt x="157" y="113"/>
                    <a:pt x="162" y="97"/>
                  </a:cubicBezTo>
                  <a:cubicBezTo>
                    <a:pt x="172" y="68"/>
                    <a:pt x="171" y="48"/>
                    <a:pt x="161" y="34"/>
                  </a:cubicBezTo>
                  <a:cubicBezTo>
                    <a:pt x="151" y="20"/>
                    <a:pt x="133" y="15"/>
                    <a:pt x="115" y="12"/>
                  </a:cubicBezTo>
                  <a:cubicBezTo>
                    <a:pt x="95" y="7"/>
                    <a:pt x="75" y="3"/>
                    <a:pt x="57" y="8"/>
                  </a:cubicBezTo>
                  <a:cubicBezTo>
                    <a:pt x="35" y="15"/>
                    <a:pt x="17" y="34"/>
                    <a:pt x="11" y="57"/>
                  </a:cubicBezTo>
                  <a:cubicBezTo>
                    <a:pt x="6" y="79"/>
                    <a:pt x="11" y="104"/>
                    <a:pt x="25" y="123"/>
                  </a:cubicBezTo>
                  <a:cubicBezTo>
                    <a:pt x="42" y="145"/>
                    <a:pt x="68" y="161"/>
                    <a:pt x="92" y="162"/>
                  </a:cubicBezTo>
                  <a:cubicBezTo>
                    <a:pt x="109" y="163"/>
                    <a:pt x="124" y="158"/>
                    <a:pt x="136" y="1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83643" y="4894845"/>
              <a:ext cx="805605" cy="711439"/>
            </a:xfrm>
            <a:custGeom>
              <a:rect b="b" l="l" r="r" t="t"/>
              <a:pathLst>
                <a:path extrusionOk="0" h="121" w="136">
                  <a:moveTo>
                    <a:pt x="73" y="1"/>
                  </a:moveTo>
                  <a:cubicBezTo>
                    <a:pt x="83" y="2"/>
                    <a:pt x="93" y="5"/>
                    <a:pt x="102" y="8"/>
                  </a:cubicBezTo>
                  <a:cubicBezTo>
                    <a:pt x="110" y="11"/>
                    <a:pt x="121" y="14"/>
                    <a:pt x="127" y="23"/>
                  </a:cubicBezTo>
                  <a:cubicBezTo>
                    <a:pt x="136" y="34"/>
                    <a:pt x="132" y="50"/>
                    <a:pt x="128" y="63"/>
                  </a:cubicBezTo>
                  <a:cubicBezTo>
                    <a:pt x="125" y="76"/>
                    <a:pt x="120" y="91"/>
                    <a:pt x="111" y="103"/>
                  </a:cubicBezTo>
                  <a:cubicBezTo>
                    <a:pt x="111" y="103"/>
                    <a:pt x="111" y="103"/>
                    <a:pt x="111" y="103"/>
                  </a:cubicBezTo>
                  <a:cubicBezTo>
                    <a:pt x="103" y="114"/>
                    <a:pt x="88" y="121"/>
                    <a:pt x="72" y="121"/>
                  </a:cubicBezTo>
                  <a:cubicBezTo>
                    <a:pt x="50" y="121"/>
                    <a:pt x="28" y="111"/>
                    <a:pt x="16" y="96"/>
                  </a:cubicBezTo>
                  <a:cubicBezTo>
                    <a:pt x="3" y="80"/>
                    <a:pt x="0" y="55"/>
                    <a:pt x="9" y="36"/>
                  </a:cubicBezTo>
                  <a:cubicBezTo>
                    <a:pt x="17" y="16"/>
                    <a:pt x="37" y="2"/>
                    <a:pt x="58" y="0"/>
                  </a:cubicBezTo>
                  <a:cubicBezTo>
                    <a:pt x="63" y="0"/>
                    <a:pt x="68" y="0"/>
                    <a:pt x="73" y="1"/>
                  </a:cubicBezTo>
                  <a:close/>
                  <a:moveTo>
                    <a:pt x="107" y="99"/>
                  </a:moveTo>
                  <a:cubicBezTo>
                    <a:pt x="115" y="88"/>
                    <a:pt x="119" y="75"/>
                    <a:pt x="123" y="61"/>
                  </a:cubicBezTo>
                  <a:cubicBezTo>
                    <a:pt x="127" y="49"/>
                    <a:pt x="130" y="36"/>
                    <a:pt x="123" y="26"/>
                  </a:cubicBezTo>
                  <a:cubicBezTo>
                    <a:pt x="118" y="19"/>
                    <a:pt x="110" y="16"/>
                    <a:pt x="101" y="13"/>
                  </a:cubicBezTo>
                  <a:cubicBezTo>
                    <a:pt x="88" y="9"/>
                    <a:pt x="73" y="5"/>
                    <a:pt x="59" y="6"/>
                  </a:cubicBezTo>
                  <a:cubicBezTo>
                    <a:pt x="39" y="7"/>
                    <a:pt x="21" y="20"/>
                    <a:pt x="14" y="38"/>
                  </a:cubicBezTo>
                  <a:cubicBezTo>
                    <a:pt x="6" y="56"/>
                    <a:pt x="9" y="78"/>
                    <a:pt x="21" y="93"/>
                  </a:cubicBezTo>
                  <a:cubicBezTo>
                    <a:pt x="31" y="107"/>
                    <a:pt x="52" y="116"/>
                    <a:pt x="71" y="116"/>
                  </a:cubicBezTo>
                  <a:cubicBezTo>
                    <a:pt x="87" y="115"/>
                    <a:pt x="99" y="110"/>
                    <a:pt x="107" y="9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198732" y="4999468"/>
              <a:ext cx="554507" cy="491732"/>
            </a:xfrm>
            <a:custGeom>
              <a:rect b="b" l="l" r="r" t="t"/>
              <a:pathLst>
                <a:path extrusionOk="0" h="82" w="94">
                  <a:moveTo>
                    <a:pt x="62" y="0"/>
                  </a:moveTo>
                  <a:cubicBezTo>
                    <a:pt x="66" y="1"/>
                    <a:pt x="69" y="2"/>
                    <a:pt x="73" y="3"/>
                  </a:cubicBezTo>
                  <a:cubicBezTo>
                    <a:pt x="83" y="7"/>
                    <a:pt x="90" y="16"/>
                    <a:pt x="92" y="25"/>
                  </a:cubicBezTo>
                  <a:cubicBezTo>
                    <a:pt x="94" y="36"/>
                    <a:pt x="88" y="47"/>
                    <a:pt x="84" y="55"/>
                  </a:cubicBezTo>
                  <a:cubicBezTo>
                    <a:pt x="84" y="55"/>
                    <a:pt x="84" y="55"/>
                    <a:pt x="84" y="55"/>
                  </a:cubicBezTo>
                  <a:cubicBezTo>
                    <a:pt x="77" y="69"/>
                    <a:pt x="68" y="77"/>
                    <a:pt x="57" y="79"/>
                  </a:cubicBezTo>
                  <a:cubicBezTo>
                    <a:pt x="45" y="82"/>
                    <a:pt x="32" y="78"/>
                    <a:pt x="17" y="67"/>
                  </a:cubicBezTo>
                  <a:cubicBezTo>
                    <a:pt x="6" y="58"/>
                    <a:pt x="0" y="44"/>
                    <a:pt x="2" y="32"/>
                  </a:cubicBezTo>
                  <a:cubicBezTo>
                    <a:pt x="3" y="23"/>
                    <a:pt x="9" y="15"/>
                    <a:pt x="18" y="9"/>
                  </a:cubicBezTo>
                  <a:cubicBezTo>
                    <a:pt x="25" y="5"/>
                    <a:pt x="33" y="2"/>
                    <a:pt x="44" y="1"/>
                  </a:cubicBezTo>
                  <a:cubicBezTo>
                    <a:pt x="50" y="0"/>
                    <a:pt x="56" y="0"/>
                    <a:pt x="62" y="0"/>
                  </a:cubicBezTo>
                  <a:close/>
                  <a:moveTo>
                    <a:pt x="79" y="52"/>
                  </a:moveTo>
                  <a:cubicBezTo>
                    <a:pt x="84" y="43"/>
                    <a:pt x="88" y="35"/>
                    <a:pt x="87" y="26"/>
                  </a:cubicBezTo>
                  <a:cubicBezTo>
                    <a:pt x="85" y="19"/>
                    <a:pt x="79" y="12"/>
                    <a:pt x="71" y="8"/>
                  </a:cubicBezTo>
                  <a:cubicBezTo>
                    <a:pt x="64" y="5"/>
                    <a:pt x="55" y="4"/>
                    <a:pt x="45" y="6"/>
                  </a:cubicBezTo>
                  <a:cubicBezTo>
                    <a:pt x="35" y="7"/>
                    <a:pt x="27" y="10"/>
                    <a:pt x="21" y="14"/>
                  </a:cubicBezTo>
                  <a:cubicBezTo>
                    <a:pt x="13" y="19"/>
                    <a:pt x="8" y="26"/>
                    <a:pt x="7" y="33"/>
                  </a:cubicBezTo>
                  <a:cubicBezTo>
                    <a:pt x="5" y="43"/>
                    <a:pt x="11" y="55"/>
                    <a:pt x="21" y="62"/>
                  </a:cubicBezTo>
                  <a:cubicBezTo>
                    <a:pt x="34" y="72"/>
                    <a:pt x="45" y="76"/>
                    <a:pt x="55" y="74"/>
                  </a:cubicBezTo>
                  <a:cubicBezTo>
                    <a:pt x="65" y="72"/>
                    <a:pt x="73" y="65"/>
                    <a:pt x="79"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334739" y="5062242"/>
              <a:ext cx="334794" cy="313870"/>
            </a:xfrm>
            <a:custGeom>
              <a:rect b="b" l="l" r="r" t="t"/>
              <a:pathLst>
                <a:path extrusionOk="0" h="53" w="57">
                  <a:moveTo>
                    <a:pt x="33" y="1"/>
                  </a:moveTo>
                  <a:cubicBezTo>
                    <a:pt x="37" y="1"/>
                    <a:pt x="41" y="3"/>
                    <a:pt x="44" y="5"/>
                  </a:cubicBezTo>
                  <a:cubicBezTo>
                    <a:pt x="44" y="5"/>
                    <a:pt x="44" y="5"/>
                    <a:pt x="44" y="5"/>
                  </a:cubicBezTo>
                  <a:cubicBezTo>
                    <a:pt x="53" y="12"/>
                    <a:pt x="57" y="21"/>
                    <a:pt x="54" y="30"/>
                  </a:cubicBezTo>
                  <a:cubicBezTo>
                    <a:pt x="49" y="43"/>
                    <a:pt x="34" y="53"/>
                    <a:pt x="20" y="52"/>
                  </a:cubicBezTo>
                  <a:cubicBezTo>
                    <a:pt x="9" y="52"/>
                    <a:pt x="2" y="45"/>
                    <a:pt x="1" y="34"/>
                  </a:cubicBezTo>
                  <a:cubicBezTo>
                    <a:pt x="0" y="20"/>
                    <a:pt x="9" y="3"/>
                    <a:pt x="24" y="1"/>
                  </a:cubicBezTo>
                  <a:cubicBezTo>
                    <a:pt x="27" y="0"/>
                    <a:pt x="30" y="0"/>
                    <a:pt x="33" y="1"/>
                  </a:cubicBezTo>
                  <a:close/>
                  <a:moveTo>
                    <a:pt x="18" y="47"/>
                  </a:moveTo>
                  <a:cubicBezTo>
                    <a:pt x="19" y="47"/>
                    <a:pt x="19" y="47"/>
                    <a:pt x="20" y="47"/>
                  </a:cubicBezTo>
                  <a:cubicBezTo>
                    <a:pt x="32" y="48"/>
                    <a:pt x="45" y="39"/>
                    <a:pt x="49" y="29"/>
                  </a:cubicBezTo>
                  <a:cubicBezTo>
                    <a:pt x="51" y="21"/>
                    <a:pt x="48" y="15"/>
                    <a:pt x="41" y="10"/>
                  </a:cubicBezTo>
                  <a:cubicBezTo>
                    <a:pt x="41" y="10"/>
                    <a:pt x="41" y="10"/>
                    <a:pt x="41" y="10"/>
                  </a:cubicBezTo>
                  <a:cubicBezTo>
                    <a:pt x="37" y="6"/>
                    <a:pt x="31" y="5"/>
                    <a:pt x="25" y="6"/>
                  </a:cubicBezTo>
                  <a:cubicBezTo>
                    <a:pt x="13" y="8"/>
                    <a:pt x="5" y="22"/>
                    <a:pt x="6" y="34"/>
                  </a:cubicBezTo>
                  <a:cubicBezTo>
                    <a:pt x="6" y="38"/>
                    <a:pt x="8" y="46"/>
                    <a:pt x="18" y="4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 name="Google Shape;72;p2"/>
          <p:cNvSpPr txBox="1"/>
          <p:nvPr>
            <p:ph type="ctrTitle"/>
          </p:nvPr>
        </p:nvSpPr>
        <p:spPr>
          <a:xfrm>
            <a:off x="1833300" y="1291025"/>
            <a:ext cx="54774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200"/>
              <a:buNone/>
              <a:defRPr sz="6000"/>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73" name="Google Shape;73;p2"/>
          <p:cNvSpPr txBox="1"/>
          <p:nvPr>
            <p:ph idx="1" type="subTitle"/>
          </p:nvPr>
        </p:nvSpPr>
        <p:spPr>
          <a:xfrm>
            <a:off x="2876975" y="3228175"/>
            <a:ext cx="3436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3" name="Shape 343"/>
        <p:cNvGrpSpPr/>
        <p:nvPr/>
      </p:nvGrpSpPr>
      <p:grpSpPr>
        <a:xfrm>
          <a:off x="0" y="0"/>
          <a:ext cx="0" cy="0"/>
          <a:chOff x="0" y="0"/>
          <a:chExt cx="0" cy="0"/>
        </a:xfrm>
      </p:grpSpPr>
      <p:sp>
        <p:nvSpPr>
          <p:cNvPr id="344" name="Google Shape;344;p11"/>
          <p:cNvSpPr txBox="1"/>
          <p:nvPr>
            <p:ph hasCustomPrompt="1" type="title"/>
          </p:nvPr>
        </p:nvSpPr>
        <p:spPr>
          <a:xfrm>
            <a:off x="1432050" y="1557950"/>
            <a:ext cx="6279900" cy="1359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45" name="Google Shape;345;p11"/>
          <p:cNvSpPr txBox="1"/>
          <p:nvPr>
            <p:ph idx="1" type="body"/>
          </p:nvPr>
        </p:nvSpPr>
        <p:spPr>
          <a:xfrm>
            <a:off x="2429100" y="2771225"/>
            <a:ext cx="4285800" cy="795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46" name="Google Shape;346;p11"/>
          <p:cNvSpPr/>
          <p:nvPr/>
        </p:nvSpPr>
        <p:spPr>
          <a:xfrm>
            <a:off x="7648376" y="-914606"/>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7" name="Google Shape;347;p11"/>
          <p:cNvGrpSpPr/>
          <p:nvPr/>
        </p:nvGrpSpPr>
        <p:grpSpPr>
          <a:xfrm>
            <a:off x="119747" y="3892702"/>
            <a:ext cx="963583" cy="942404"/>
            <a:chOff x="119747" y="3892702"/>
            <a:chExt cx="963583" cy="942404"/>
          </a:xfrm>
        </p:grpSpPr>
        <p:sp>
          <p:nvSpPr>
            <p:cNvPr id="348" name="Google Shape;348;p11"/>
            <p:cNvSpPr/>
            <p:nvPr/>
          </p:nvSpPr>
          <p:spPr>
            <a:xfrm>
              <a:off x="119747" y="3892702"/>
              <a:ext cx="963583" cy="942404"/>
            </a:xfrm>
            <a:custGeom>
              <a:rect b="b" l="l" r="r" t="t"/>
              <a:pathLst>
                <a:path extrusionOk="0" h="157" w="162">
                  <a:moveTo>
                    <a:pt x="71" y="1"/>
                  </a:moveTo>
                  <a:cubicBezTo>
                    <a:pt x="78" y="2"/>
                    <a:pt x="85" y="4"/>
                    <a:pt x="93" y="7"/>
                  </a:cubicBezTo>
                  <a:cubicBezTo>
                    <a:pt x="115" y="14"/>
                    <a:pt x="139" y="23"/>
                    <a:pt x="151" y="44"/>
                  </a:cubicBezTo>
                  <a:cubicBezTo>
                    <a:pt x="162" y="62"/>
                    <a:pt x="160" y="88"/>
                    <a:pt x="147" y="108"/>
                  </a:cubicBezTo>
                  <a:cubicBezTo>
                    <a:pt x="147" y="108"/>
                    <a:pt x="147" y="108"/>
                    <a:pt x="147" y="108"/>
                  </a:cubicBezTo>
                  <a:cubicBezTo>
                    <a:pt x="135" y="127"/>
                    <a:pt x="111" y="145"/>
                    <a:pt x="91" y="151"/>
                  </a:cubicBezTo>
                  <a:cubicBezTo>
                    <a:pt x="69" y="157"/>
                    <a:pt x="38" y="138"/>
                    <a:pt x="22" y="123"/>
                  </a:cubicBezTo>
                  <a:cubicBezTo>
                    <a:pt x="8" y="109"/>
                    <a:pt x="0" y="92"/>
                    <a:pt x="1" y="76"/>
                  </a:cubicBezTo>
                  <a:cubicBezTo>
                    <a:pt x="2" y="61"/>
                    <a:pt x="10" y="48"/>
                    <a:pt x="18" y="36"/>
                  </a:cubicBezTo>
                  <a:cubicBezTo>
                    <a:pt x="26" y="22"/>
                    <a:pt x="35" y="9"/>
                    <a:pt x="49" y="3"/>
                  </a:cubicBezTo>
                  <a:cubicBezTo>
                    <a:pt x="56" y="1"/>
                    <a:pt x="63" y="0"/>
                    <a:pt x="71" y="1"/>
                  </a:cubicBezTo>
                  <a:close/>
                  <a:moveTo>
                    <a:pt x="145" y="107"/>
                  </a:moveTo>
                  <a:cubicBezTo>
                    <a:pt x="158" y="87"/>
                    <a:pt x="160" y="62"/>
                    <a:pt x="149" y="45"/>
                  </a:cubicBezTo>
                  <a:cubicBezTo>
                    <a:pt x="138" y="24"/>
                    <a:pt x="114" y="15"/>
                    <a:pt x="92" y="9"/>
                  </a:cubicBezTo>
                  <a:cubicBezTo>
                    <a:pt x="78" y="4"/>
                    <a:pt x="63" y="0"/>
                    <a:pt x="50" y="5"/>
                  </a:cubicBezTo>
                  <a:cubicBezTo>
                    <a:pt x="36" y="10"/>
                    <a:pt x="28" y="23"/>
                    <a:pt x="19" y="37"/>
                  </a:cubicBezTo>
                  <a:cubicBezTo>
                    <a:pt x="12" y="48"/>
                    <a:pt x="4" y="62"/>
                    <a:pt x="3" y="76"/>
                  </a:cubicBezTo>
                  <a:cubicBezTo>
                    <a:pt x="3" y="91"/>
                    <a:pt x="10" y="108"/>
                    <a:pt x="24" y="122"/>
                  </a:cubicBezTo>
                  <a:cubicBezTo>
                    <a:pt x="39" y="136"/>
                    <a:pt x="70" y="155"/>
                    <a:pt x="90" y="149"/>
                  </a:cubicBezTo>
                  <a:cubicBezTo>
                    <a:pt x="110" y="143"/>
                    <a:pt x="133" y="125"/>
                    <a:pt x="145" y="10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11"/>
            <p:cNvSpPr/>
            <p:nvPr/>
          </p:nvSpPr>
          <p:spPr>
            <a:xfrm>
              <a:off x="204457" y="3987995"/>
              <a:ext cx="783569" cy="762392"/>
            </a:xfrm>
            <a:custGeom>
              <a:rect b="b" l="l" r="r" t="t"/>
              <a:pathLst>
                <a:path extrusionOk="0" h="127" w="131">
                  <a:moveTo>
                    <a:pt x="73" y="2"/>
                  </a:moveTo>
                  <a:cubicBezTo>
                    <a:pt x="88" y="4"/>
                    <a:pt x="100" y="9"/>
                    <a:pt x="110" y="16"/>
                  </a:cubicBezTo>
                  <a:cubicBezTo>
                    <a:pt x="122" y="27"/>
                    <a:pt x="130" y="43"/>
                    <a:pt x="130" y="60"/>
                  </a:cubicBezTo>
                  <a:cubicBezTo>
                    <a:pt x="131" y="76"/>
                    <a:pt x="124" y="92"/>
                    <a:pt x="112" y="105"/>
                  </a:cubicBezTo>
                  <a:cubicBezTo>
                    <a:pt x="112" y="105"/>
                    <a:pt x="112" y="105"/>
                    <a:pt x="112" y="105"/>
                  </a:cubicBezTo>
                  <a:cubicBezTo>
                    <a:pt x="107" y="110"/>
                    <a:pt x="100" y="115"/>
                    <a:pt x="93" y="118"/>
                  </a:cubicBezTo>
                  <a:cubicBezTo>
                    <a:pt x="78" y="126"/>
                    <a:pt x="66" y="127"/>
                    <a:pt x="55" y="124"/>
                  </a:cubicBezTo>
                  <a:cubicBezTo>
                    <a:pt x="40" y="119"/>
                    <a:pt x="27" y="111"/>
                    <a:pt x="18" y="100"/>
                  </a:cubicBezTo>
                  <a:cubicBezTo>
                    <a:pt x="6" y="85"/>
                    <a:pt x="0" y="65"/>
                    <a:pt x="4" y="46"/>
                  </a:cubicBezTo>
                  <a:cubicBezTo>
                    <a:pt x="7" y="27"/>
                    <a:pt x="21" y="11"/>
                    <a:pt x="39" y="4"/>
                  </a:cubicBezTo>
                  <a:cubicBezTo>
                    <a:pt x="48" y="1"/>
                    <a:pt x="58" y="0"/>
                    <a:pt x="71" y="2"/>
                  </a:cubicBezTo>
                  <a:cubicBezTo>
                    <a:pt x="71" y="2"/>
                    <a:pt x="72" y="2"/>
                    <a:pt x="73" y="2"/>
                  </a:cubicBezTo>
                  <a:close/>
                  <a:moveTo>
                    <a:pt x="111" y="103"/>
                  </a:moveTo>
                  <a:cubicBezTo>
                    <a:pt x="122" y="91"/>
                    <a:pt x="129" y="76"/>
                    <a:pt x="128" y="60"/>
                  </a:cubicBezTo>
                  <a:cubicBezTo>
                    <a:pt x="128" y="43"/>
                    <a:pt x="121" y="28"/>
                    <a:pt x="108" y="18"/>
                  </a:cubicBezTo>
                  <a:cubicBezTo>
                    <a:pt x="99" y="10"/>
                    <a:pt x="86" y="5"/>
                    <a:pt x="71" y="4"/>
                  </a:cubicBezTo>
                  <a:cubicBezTo>
                    <a:pt x="58" y="2"/>
                    <a:pt x="48" y="3"/>
                    <a:pt x="39" y="6"/>
                  </a:cubicBezTo>
                  <a:cubicBezTo>
                    <a:pt x="22" y="12"/>
                    <a:pt x="9" y="28"/>
                    <a:pt x="6" y="47"/>
                  </a:cubicBezTo>
                  <a:cubicBezTo>
                    <a:pt x="2" y="64"/>
                    <a:pt x="8" y="84"/>
                    <a:pt x="20" y="98"/>
                  </a:cubicBezTo>
                  <a:cubicBezTo>
                    <a:pt x="29" y="109"/>
                    <a:pt x="41" y="117"/>
                    <a:pt x="55" y="122"/>
                  </a:cubicBezTo>
                  <a:cubicBezTo>
                    <a:pt x="66" y="125"/>
                    <a:pt x="78" y="124"/>
                    <a:pt x="92" y="117"/>
                  </a:cubicBezTo>
                  <a:cubicBezTo>
                    <a:pt x="99" y="113"/>
                    <a:pt x="106" y="109"/>
                    <a:pt x="111" y="103"/>
                  </a:cubicBezTo>
                  <a:close/>
                  <a:moveTo>
                    <a:pt x="112" y="104"/>
                  </a:moveTo>
                  <a:cubicBezTo>
                    <a:pt x="112" y="104"/>
                    <a:pt x="112" y="104"/>
                    <a:pt x="112" y="10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11"/>
            <p:cNvSpPr/>
            <p:nvPr/>
          </p:nvSpPr>
          <p:spPr>
            <a:xfrm>
              <a:off x="257404" y="4019767"/>
              <a:ext cx="667096" cy="677682"/>
            </a:xfrm>
            <a:custGeom>
              <a:rect b="b" l="l" r="r" t="t"/>
              <a:pathLst>
                <a:path extrusionOk="0" h="113" w="111">
                  <a:moveTo>
                    <a:pt x="57" y="1"/>
                  </a:moveTo>
                  <a:cubicBezTo>
                    <a:pt x="59" y="1"/>
                    <a:pt x="61" y="2"/>
                    <a:pt x="64" y="2"/>
                  </a:cubicBezTo>
                  <a:cubicBezTo>
                    <a:pt x="73" y="5"/>
                    <a:pt x="82" y="10"/>
                    <a:pt x="90" y="18"/>
                  </a:cubicBezTo>
                  <a:cubicBezTo>
                    <a:pt x="97" y="24"/>
                    <a:pt x="106" y="35"/>
                    <a:pt x="109" y="48"/>
                  </a:cubicBezTo>
                  <a:cubicBezTo>
                    <a:pt x="111" y="61"/>
                    <a:pt x="107" y="75"/>
                    <a:pt x="98" y="87"/>
                  </a:cubicBezTo>
                  <a:cubicBezTo>
                    <a:pt x="98" y="87"/>
                    <a:pt x="98" y="87"/>
                    <a:pt x="98" y="87"/>
                  </a:cubicBezTo>
                  <a:cubicBezTo>
                    <a:pt x="94" y="94"/>
                    <a:pt x="87" y="100"/>
                    <a:pt x="79" y="105"/>
                  </a:cubicBezTo>
                  <a:cubicBezTo>
                    <a:pt x="78" y="105"/>
                    <a:pt x="78" y="106"/>
                    <a:pt x="77" y="106"/>
                  </a:cubicBezTo>
                  <a:cubicBezTo>
                    <a:pt x="72" y="109"/>
                    <a:pt x="67" y="113"/>
                    <a:pt x="61" y="112"/>
                  </a:cubicBezTo>
                  <a:cubicBezTo>
                    <a:pt x="54" y="111"/>
                    <a:pt x="47" y="109"/>
                    <a:pt x="40" y="105"/>
                  </a:cubicBezTo>
                  <a:cubicBezTo>
                    <a:pt x="27" y="98"/>
                    <a:pt x="16" y="88"/>
                    <a:pt x="8" y="76"/>
                  </a:cubicBezTo>
                  <a:cubicBezTo>
                    <a:pt x="3" y="67"/>
                    <a:pt x="0" y="59"/>
                    <a:pt x="1" y="52"/>
                  </a:cubicBezTo>
                  <a:cubicBezTo>
                    <a:pt x="1" y="41"/>
                    <a:pt x="6" y="32"/>
                    <a:pt x="11" y="25"/>
                  </a:cubicBezTo>
                  <a:cubicBezTo>
                    <a:pt x="16" y="18"/>
                    <a:pt x="23" y="9"/>
                    <a:pt x="33" y="5"/>
                  </a:cubicBezTo>
                  <a:cubicBezTo>
                    <a:pt x="40" y="1"/>
                    <a:pt x="49" y="0"/>
                    <a:pt x="57" y="1"/>
                  </a:cubicBezTo>
                  <a:close/>
                  <a:moveTo>
                    <a:pt x="97" y="86"/>
                  </a:moveTo>
                  <a:cubicBezTo>
                    <a:pt x="105" y="75"/>
                    <a:pt x="109" y="61"/>
                    <a:pt x="107" y="48"/>
                  </a:cubicBezTo>
                  <a:cubicBezTo>
                    <a:pt x="104" y="36"/>
                    <a:pt x="96" y="25"/>
                    <a:pt x="89" y="19"/>
                  </a:cubicBezTo>
                  <a:cubicBezTo>
                    <a:pt x="81" y="12"/>
                    <a:pt x="72" y="7"/>
                    <a:pt x="63" y="4"/>
                  </a:cubicBezTo>
                  <a:cubicBezTo>
                    <a:pt x="53" y="1"/>
                    <a:pt x="42" y="2"/>
                    <a:pt x="34" y="6"/>
                  </a:cubicBezTo>
                  <a:cubicBezTo>
                    <a:pt x="26" y="10"/>
                    <a:pt x="20" y="16"/>
                    <a:pt x="13" y="26"/>
                  </a:cubicBezTo>
                  <a:cubicBezTo>
                    <a:pt x="8" y="33"/>
                    <a:pt x="3" y="42"/>
                    <a:pt x="3" y="52"/>
                  </a:cubicBezTo>
                  <a:cubicBezTo>
                    <a:pt x="2" y="59"/>
                    <a:pt x="5" y="66"/>
                    <a:pt x="10" y="75"/>
                  </a:cubicBezTo>
                  <a:cubicBezTo>
                    <a:pt x="17" y="86"/>
                    <a:pt x="28" y="96"/>
                    <a:pt x="41" y="103"/>
                  </a:cubicBezTo>
                  <a:cubicBezTo>
                    <a:pt x="48" y="107"/>
                    <a:pt x="55" y="109"/>
                    <a:pt x="61" y="110"/>
                  </a:cubicBezTo>
                  <a:cubicBezTo>
                    <a:pt x="66" y="111"/>
                    <a:pt x="71" y="108"/>
                    <a:pt x="76" y="105"/>
                  </a:cubicBezTo>
                  <a:cubicBezTo>
                    <a:pt x="77" y="104"/>
                    <a:pt x="77" y="104"/>
                    <a:pt x="78" y="103"/>
                  </a:cubicBezTo>
                  <a:cubicBezTo>
                    <a:pt x="86" y="98"/>
                    <a:pt x="92" y="92"/>
                    <a:pt x="97" y="8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11"/>
            <p:cNvSpPr/>
            <p:nvPr/>
          </p:nvSpPr>
          <p:spPr>
            <a:xfrm>
              <a:off x="320937" y="4115061"/>
              <a:ext cx="508261" cy="508261"/>
            </a:xfrm>
            <a:custGeom>
              <a:rect b="b" l="l" r="r" t="t"/>
              <a:pathLst>
                <a:path extrusionOk="0" h="85" w="84">
                  <a:moveTo>
                    <a:pt x="47" y="1"/>
                  </a:moveTo>
                  <a:cubicBezTo>
                    <a:pt x="54" y="2"/>
                    <a:pt x="60" y="4"/>
                    <a:pt x="66" y="7"/>
                  </a:cubicBezTo>
                  <a:cubicBezTo>
                    <a:pt x="73" y="11"/>
                    <a:pt x="78" y="16"/>
                    <a:pt x="81" y="21"/>
                  </a:cubicBezTo>
                  <a:cubicBezTo>
                    <a:pt x="84" y="26"/>
                    <a:pt x="84" y="32"/>
                    <a:pt x="83" y="40"/>
                  </a:cubicBezTo>
                  <a:cubicBezTo>
                    <a:pt x="83" y="40"/>
                    <a:pt x="83" y="40"/>
                    <a:pt x="83" y="40"/>
                  </a:cubicBezTo>
                  <a:cubicBezTo>
                    <a:pt x="83" y="48"/>
                    <a:pt x="80" y="56"/>
                    <a:pt x="76" y="63"/>
                  </a:cubicBezTo>
                  <a:cubicBezTo>
                    <a:pt x="72" y="70"/>
                    <a:pt x="67" y="76"/>
                    <a:pt x="61" y="81"/>
                  </a:cubicBezTo>
                  <a:cubicBezTo>
                    <a:pt x="56" y="85"/>
                    <a:pt x="52" y="84"/>
                    <a:pt x="46" y="83"/>
                  </a:cubicBezTo>
                  <a:cubicBezTo>
                    <a:pt x="45" y="83"/>
                    <a:pt x="45" y="83"/>
                    <a:pt x="45" y="83"/>
                  </a:cubicBezTo>
                  <a:cubicBezTo>
                    <a:pt x="30" y="80"/>
                    <a:pt x="17" y="72"/>
                    <a:pt x="9" y="60"/>
                  </a:cubicBezTo>
                  <a:cubicBezTo>
                    <a:pt x="5" y="55"/>
                    <a:pt x="0" y="47"/>
                    <a:pt x="0" y="37"/>
                  </a:cubicBezTo>
                  <a:cubicBezTo>
                    <a:pt x="0" y="23"/>
                    <a:pt x="10" y="9"/>
                    <a:pt x="24" y="4"/>
                  </a:cubicBezTo>
                  <a:cubicBezTo>
                    <a:pt x="31" y="1"/>
                    <a:pt x="39" y="0"/>
                    <a:pt x="47" y="1"/>
                  </a:cubicBezTo>
                  <a:close/>
                  <a:moveTo>
                    <a:pt x="50" y="82"/>
                  </a:moveTo>
                  <a:cubicBezTo>
                    <a:pt x="54" y="82"/>
                    <a:pt x="57" y="82"/>
                    <a:pt x="60" y="79"/>
                  </a:cubicBezTo>
                  <a:cubicBezTo>
                    <a:pt x="65" y="75"/>
                    <a:pt x="70" y="69"/>
                    <a:pt x="74" y="62"/>
                  </a:cubicBezTo>
                  <a:cubicBezTo>
                    <a:pt x="78" y="55"/>
                    <a:pt x="81" y="47"/>
                    <a:pt x="81" y="39"/>
                  </a:cubicBezTo>
                  <a:cubicBezTo>
                    <a:pt x="81" y="39"/>
                    <a:pt x="81" y="39"/>
                    <a:pt x="81" y="39"/>
                  </a:cubicBezTo>
                  <a:cubicBezTo>
                    <a:pt x="82" y="32"/>
                    <a:pt x="82" y="26"/>
                    <a:pt x="79" y="22"/>
                  </a:cubicBezTo>
                  <a:cubicBezTo>
                    <a:pt x="77" y="17"/>
                    <a:pt x="72" y="12"/>
                    <a:pt x="65" y="9"/>
                  </a:cubicBezTo>
                  <a:cubicBezTo>
                    <a:pt x="52" y="2"/>
                    <a:pt x="37" y="1"/>
                    <a:pt x="25" y="5"/>
                  </a:cubicBezTo>
                  <a:cubicBezTo>
                    <a:pt x="12" y="11"/>
                    <a:pt x="2" y="24"/>
                    <a:pt x="2" y="37"/>
                  </a:cubicBezTo>
                  <a:cubicBezTo>
                    <a:pt x="2" y="46"/>
                    <a:pt x="7" y="54"/>
                    <a:pt x="10" y="59"/>
                  </a:cubicBezTo>
                  <a:cubicBezTo>
                    <a:pt x="19" y="70"/>
                    <a:pt x="31" y="78"/>
                    <a:pt x="45" y="81"/>
                  </a:cubicBezTo>
                  <a:cubicBezTo>
                    <a:pt x="47" y="81"/>
                    <a:pt x="47" y="81"/>
                    <a:pt x="47" y="81"/>
                  </a:cubicBezTo>
                  <a:cubicBezTo>
                    <a:pt x="48" y="81"/>
                    <a:pt x="49" y="81"/>
                    <a:pt x="50" y="8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 name="Google Shape;352;p11"/>
            <p:cNvSpPr/>
            <p:nvPr/>
          </p:nvSpPr>
          <p:spPr>
            <a:xfrm>
              <a:off x="384470" y="4189187"/>
              <a:ext cx="402374" cy="370611"/>
            </a:xfrm>
            <a:custGeom>
              <a:rect b="b" l="l" r="r" t="t"/>
              <a:pathLst>
                <a:path extrusionOk="0" h="63" w="68">
                  <a:moveTo>
                    <a:pt x="34" y="0"/>
                  </a:moveTo>
                  <a:cubicBezTo>
                    <a:pt x="37" y="1"/>
                    <a:pt x="40" y="1"/>
                    <a:pt x="44" y="2"/>
                  </a:cubicBezTo>
                  <a:cubicBezTo>
                    <a:pt x="51" y="4"/>
                    <a:pt x="58" y="6"/>
                    <a:pt x="62" y="11"/>
                  </a:cubicBezTo>
                  <a:cubicBezTo>
                    <a:pt x="68" y="19"/>
                    <a:pt x="65" y="30"/>
                    <a:pt x="63" y="37"/>
                  </a:cubicBezTo>
                  <a:cubicBezTo>
                    <a:pt x="60" y="43"/>
                    <a:pt x="58" y="51"/>
                    <a:pt x="52" y="56"/>
                  </a:cubicBezTo>
                  <a:cubicBezTo>
                    <a:pt x="52" y="56"/>
                    <a:pt x="52" y="56"/>
                    <a:pt x="52" y="56"/>
                  </a:cubicBezTo>
                  <a:cubicBezTo>
                    <a:pt x="48" y="61"/>
                    <a:pt x="41" y="63"/>
                    <a:pt x="34" y="63"/>
                  </a:cubicBezTo>
                  <a:cubicBezTo>
                    <a:pt x="25" y="62"/>
                    <a:pt x="14" y="56"/>
                    <a:pt x="8" y="47"/>
                  </a:cubicBezTo>
                  <a:cubicBezTo>
                    <a:pt x="2" y="40"/>
                    <a:pt x="0" y="30"/>
                    <a:pt x="2" y="21"/>
                  </a:cubicBezTo>
                  <a:cubicBezTo>
                    <a:pt x="4" y="11"/>
                    <a:pt x="12" y="4"/>
                    <a:pt x="21" y="1"/>
                  </a:cubicBezTo>
                  <a:cubicBezTo>
                    <a:pt x="25" y="0"/>
                    <a:pt x="30" y="0"/>
                    <a:pt x="34" y="0"/>
                  </a:cubicBezTo>
                  <a:close/>
                  <a:moveTo>
                    <a:pt x="51" y="55"/>
                  </a:moveTo>
                  <a:cubicBezTo>
                    <a:pt x="56" y="49"/>
                    <a:pt x="59" y="42"/>
                    <a:pt x="61" y="36"/>
                  </a:cubicBezTo>
                  <a:cubicBezTo>
                    <a:pt x="64" y="25"/>
                    <a:pt x="64" y="18"/>
                    <a:pt x="60" y="13"/>
                  </a:cubicBezTo>
                  <a:cubicBezTo>
                    <a:pt x="57" y="8"/>
                    <a:pt x="50" y="6"/>
                    <a:pt x="43" y="4"/>
                  </a:cubicBezTo>
                  <a:cubicBezTo>
                    <a:pt x="35" y="2"/>
                    <a:pt x="28" y="1"/>
                    <a:pt x="21" y="3"/>
                  </a:cubicBezTo>
                  <a:cubicBezTo>
                    <a:pt x="13" y="5"/>
                    <a:pt x="6" y="12"/>
                    <a:pt x="4" y="21"/>
                  </a:cubicBezTo>
                  <a:cubicBezTo>
                    <a:pt x="2" y="30"/>
                    <a:pt x="4" y="39"/>
                    <a:pt x="9" y="46"/>
                  </a:cubicBezTo>
                  <a:cubicBezTo>
                    <a:pt x="15" y="54"/>
                    <a:pt x="25" y="60"/>
                    <a:pt x="35" y="61"/>
                  </a:cubicBezTo>
                  <a:cubicBezTo>
                    <a:pt x="41" y="61"/>
                    <a:pt x="47" y="59"/>
                    <a:pt x="51" y="5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11"/>
            <p:cNvSpPr/>
            <p:nvPr/>
          </p:nvSpPr>
          <p:spPr>
            <a:xfrm>
              <a:off x="426825" y="4220949"/>
              <a:ext cx="296486" cy="275308"/>
            </a:xfrm>
            <a:custGeom>
              <a:rect b="b" l="l" r="r" t="t"/>
              <a:pathLst>
                <a:path extrusionOk="0" h="46" w="51">
                  <a:moveTo>
                    <a:pt x="27" y="1"/>
                  </a:moveTo>
                  <a:cubicBezTo>
                    <a:pt x="31" y="1"/>
                    <a:pt x="35" y="2"/>
                    <a:pt x="38" y="3"/>
                  </a:cubicBezTo>
                  <a:cubicBezTo>
                    <a:pt x="41" y="4"/>
                    <a:pt x="45" y="6"/>
                    <a:pt x="47" y="9"/>
                  </a:cubicBezTo>
                  <a:cubicBezTo>
                    <a:pt x="51" y="13"/>
                    <a:pt x="49" y="19"/>
                    <a:pt x="48" y="24"/>
                  </a:cubicBezTo>
                  <a:cubicBezTo>
                    <a:pt x="46" y="29"/>
                    <a:pt x="45" y="34"/>
                    <a:pt x="41" y="39"/>
                  </a:cubicBezTo>
                  <a:cubicBezTo>
                    <a:pt x="41" y="39"/>
                    <a:pt x="41" y="39"/>
                    <a:pt x="41" y="39"/>
                  </a:cubicBezTo>
                  <a:cubicBezTo>
                    <a:pt x="38" y="43"/>
                    <a:pt x="33" y="46"/>
                    <a:pt x="26" y="46"/>
                  </a:cubicBezTo>
                  <a:cubicBezTo>
                    <a:pt x="18" y="46"/>
                    <a:pt x="10" y="42"/>
                    <a:pt x="6" y="36"/>
                  </a:cubicBezTo>
                  <a:cubicBezTo>
                    <a:pt x="1" y="30"/>
                    <a:pt x="0" y="21"/>
                    <a:pt x="3" y="14"/>
                  </a:cubicBezTo>
                  <a:cubicBezTo>
                    <a:pt x="6" y="6"/>
                    <a:pt x="13" y="1"/>
                    <a:pt x="21" y="0"/>
                  </a:cubicBezTo>
                  <a:cubicBezTo>
                    <a:pt x="23" y="0"/>
                    <a:pt x="25" y="0"/>
                    <a:pt x="27" y="1"/>
                  </a:cubicBezTo>
                  <a:close/>
                  <a:moveTo>
                    <a:pt x="40" y="38"/>
                  </a:moveTo>
                  <a:cubicBezTo>
                    <a:pt x="43" y="33"/>
                    <a:pt x="44" y="28"/>
                    <a:pt x="46" y="23"/>
                  </a:cubicBezTo>
                  <a:cubicBezTo>
                    <a:pt x="47" y="19"/>
                    <a:pt x="48" y="14"/>
                    <a:pt x="46" y="10"/>
                  </a:cubicBezTo>
                  <a:cubicBezTo>
                    <a:pt x="44" y="8"/>
                    <a:pt x="41" y="6"/>
                    <a:pt x="37" y="5"/>
                  </a:cubicBezTo>
                  <a:cubicBezTo>
                    <a:pt x="33" y="4"/>
                    <a:pt x="27" y="2"/>
                    <a:pt x="22" y="2"/>
                  </a:cubicBezTo>
                  <a:cubicBezTo>
                    <a:pt x="14" y="3"/>
                    <a:pt x="8" y="8"/>
                    <a:pt x="5" y="15"/>
                  </a:cubicBezTo>
                  <a:cubicBezTo>
                    <a:pt x="2" y="21"/>
                    <a:pt x="3" y="29"/>
                    <a:pt x="7" y="35"/>
                  </a:cubicBezTo>
                  <a:cubicBezTo>
                    <a:pt x="11" y="40"/>
                    <a:pt x="19" y="44"/>
                    <a:pt x="26" y="44"/>
                  </a:cubicBezTo>
                  <a:cubicBezTo>
                    <a:pt x="32" y="44"/>
                    <a:pt x="37" y="41"/>
                    <a:pt x="40" y="3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1"/>
            <p:cNvSpPr/>
            <p:nvPr/>
          </p:nvSpPr>
          <p:spPr>
            <a:xfrm>
              <a:off x="458588" y="4263304"/>
              <a:ext cx="211776" cy="190598"/>
            </a:xfrm>
            <a:custGeom>
              <a:rect b="b" l="l" r="r" t="t"/>
              <a:pathLst>
                <a:path extrusionOk="0" h="31" w="36">
                  <a:moveTo>
                    <a:pt x="23" y="0"/>
                  </a:moveTo>
                  <a:cubicBezTo>
                    <a:pt x="25" y="1"/>
                    <a:pt x="26" y="1"/>
                    <a:pt x="28" y="2"/>
                  </a:cubicBezTo>
                  <a:cubicBezTo>
                    <a:pt x="31" y="3"/>
                    <a:pt x="34" y="6"/>
                    <a:pt x="35" y="10"/>
                  </a:cubicBezTo>
                  <a:cubicBezTo>
                    <a:pt x="36" y="14"/>
                    <a:pt x="33" y="18"/>
                    <a:pt x="32" y="21"/>
                  </a:cubicBezTo>
                  <a:cubicBezTo>
                    <a:pt x="32" y="21"/>
                    <a:pt x="32" y="21"/>
                    <a:pt x="32" y="21"/>
                  </a:cubicBezTo>
                  <a:cubicBezTo>
                    <a:pt x="29" y="26"/>
                    <a:pt x="26" y="29"/>
                    <a:pt x="22" y="30"/>
                  </a:cubicBezTo>
                  <a:cubicBezTo>
                    <a:pt x="17" y="31"/>
                    <a:pt x="12" y="30"/>
                    <a:pt x="7" y="25"/>
                  </a:cubicBezTo>
                  <a:cubicBezTo>
                    <a:pt x="3" y="22"/>
                    <a:pt x="0" y="17"/>
                    <a:pt x="1" y="12"/>
                  </a:cubicBezTo>
                  <a:cubicBezTo>
                    <a:pt x="2" y="9"/>
                    <a:pt x="4" y="6"/>
                    <a:pt x="7" y="4"/>
                  </a:cubicBezTo>
                  <a:cubicBezTo>
                    <a:pt x="10" y="2"/>
                    <a:pt x="13" y="1"/>
                    <a:pt x="17" y="1"/>
                  </a:cubicBezTo>
                  <a:cubicBezTo>
                    <a:pt x="19" y="0"/>
                    <a:pt x="21" y="0"/>
                    <a:pt x="23" y="0"/>
                  </a:cubicBezTo>
                  <a:close/>
                  <a:moveTo>
                    <a:pt x="30" y="20"/>
                  </a:moveTo>
                  <a:cubicBezTo>
                    <a:pt x="32" y="17"/>
                    <a:pt x="33" y="13"/>
                    <a:pt x="33" y="10"/>
                  </a:cubicBezTo>
                  <a:cubicBezTo>
                    <a:pt x="32" y="7"/>
                    <a:pt x="30" y="5"/>
                    <a:pt x="27" y="3"/>
                  </a:cubicBezTo>
                  <a:cubicBezTo>
                    <a:pt x="24" y="2"/>
                    <a:pt x="21" y="2"/>
                    <a:pt x="17" y="3"/>
                  </a:cubicBezTo>
                  <a:cubicBezTo>
                    <a:pt x="13" y="3"/>
                    <a:pt x="10" y="4"/>
                    <a:pt x="8" y="6"/>
                  </a:cubicBezTo>
                  <a:cubicBezTo>
                    <a:pt x="5" y="7"/>
                    <a:pt x="3" y="10"/>
                    <a:pt x="3" y="13"/>
                  </a:cubicBezTo>
                  <a:cubicBezTo>
                    <a:pt x="2" y="17"/>
                    <a:pt x="4" y="21"/>
                    <a:pt x="8" y="24"/>
                  </a:cubicBezTo>
                  <a:cubicBezTo>
                    <a:pt x="13" y="28"/>
                    <a:pt x="17" y="29"/>
                    <a:pt x="21" y="28"/>
                  </a:cubicBezTo>
                  <a:cubicBezTo>
                    <a:pt x="25" y="27"/>
                    <a:pt x="28" y="25"/>
                    <a:pt x="30"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1"/>
            <p:cNvSpPr/>
            <p:nvPr/>
          </p:nvSpPr>
          <p:spPr>
            <a:xfrm>
              <a:off x="511535" y="4284481"/>
              <a:ext cx="137657" cy="127065"/>
            </a:xfrm>
            <a:custGeom>
              <a:rect b="b" l="l" r="r" t="t"/>
              <a:pathLst>
                <a:path extrusionOk="0" h="20" w="22">
                  <a:moveTo>
                    <a:pt x="13" y="0"/>
                  </a:moveTo>
                  <a:cubicBezTo>
                    <a:pt x="14" y="1"/>
                    <a:pt x="16" y="1"/>
                    <a:pt x="17" y="2"/>
                  </a:cubicBezTo>
                  <a:cubicBezTo>
                    <a:pt x="17" y="2"/>
                    <a:pt x="17" y="2"/>
                    <a:pt x="17" y="2"/>
                  </a:cubicBezTo>
                  <a:cubicBezTo>
                    <a:pt x="20" y="5"/>
                    <a:pt x="22" y="8"/>
                    <a:pt x="21" y="11"/>
                  </a:cubicBezTo>
                  <a:cubicBezTo>
                    <a:pt x="19" y="16"/>
                    <a:pt x="13" y="20"/>
                    <a:pt x="8" y="20"/>
                  </a:cubicBezTo>
                  <a:cubicBezTo>
                    <a:pt x="4" y="20"/>
                    <a:pt x="1" y="17"/>
                    <a:pt x="1" y="13"/>
                  </a:cubicBezTo>
                  <a:cubicBezTo>
                    <a:pt x="0" y="8"/>
                    <a:pt x="4" y="1"/>
                    <a:pt x="9" y="0"/>
                  </a:cubicBezTo>
                  <a:cubicBezTo>
                    <a:pt x="10" y="0"/>
                    <a:pt x="12" y="0"/>
                    <a:pt x="13" y="0"/>
                  </a:cubicBezTo>
                  <a:close/>
                  <a:moveTo>
                    <a:pt x="7" y="18"/>
                  </a:moveTo>
                  <a:cubicBezTo>
                    <a:pt x="7" y="18"/>
                    <a:pt x="8" y="18"/>
                    <a:pt x="8" y="18"/>
                  </a:cubicBezTo>
                  <a:cubicBezTo>
                    <a:pt x="12" y="18"/>
                    <a:pt x="17" y="15"/>
                    <a:pt x="19" y="11"/>
                  </a:cubicBezTo>
                  <a:cubicBezTo>
                    <a:pt x="20" y="8"/>
                    <a:pt x="19" y="6"/>
                    <a:pt x="16" y="4"/>
                  </a:cubicBezTo>
                  <a:cubicBezTo>
                    <a:pt x="16" y="4"/>
                    <a:pt x="16" y="4"/>
                    <a:pt x="16" y="4"/>
                  </a:cubicBezTo>
                  <a:cubicBezTo>
                    <a:pt x="14" y="3"/>
                    <a:pt x="12" y="2"/>
                    <a:pt x="10" y="2"/>
                  </a:cubicBezTo>
                  <a:cubicBezTo>
                    <a:pt x="5" y="3"/>
                    <a:pt x="2" y="9"/>
                    <a:pt x="3" y="13"/>
                  </a:cubicBezTo>
                  <a:cubicBezTo>
                    <a:pt x="3" y="14"/>
                    <a:pt x="3" y="17"/>
                    <a:pt x="7" y="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6" name="Google Shape;356;p11"/>
          <p:cNvSpPr/>
          <p:nvPr/>
        </p:nvSpPr>
        <p:spPr>
          <a:xfrm>
            <a:off x="7277764" y="3172664"/>
            <a:ext cx="2138936" cy="3568424"/>
          </a:xfrm>
          <a:custGeom>
            <a:rect b="b" l="l" r="r" t="t"/>
            <a:pathLst>
              <a:path extrusionOk="0" h="597" w="357">
                <a:moveTo>
                  <a:pt x="210" y="28"/>
                </a:moveTo>
                <a:cubicBezTo>
                  <a:pt x="185" y="52"/>
                  <a:pt x="176" y="89"/>
                  <a:pt x="153" y="116"/>
                </a:cubicBezTo>
                <a:cubicBezTo>
                  <a:pt x="115" y="160"/>
                  <a:pt x="44" y="172"/>
                  <a:pt x="17" y="225"/>
                </a:cubicBezTo>
                <a:cubicBezTo>
                  <a:pt x="0" y="261"/>
                  <a:pt x="10" y="304"/>
                  <a:pt x="23" y="342"/>
                </a:cubicBezTo>
                <a:cubicBezTo>
                  <a:pt x="36" y="380"/>
                  <a:pt x="53" y="419"/>
                  <a:pt x="46" y="459"/>
                </a:cubicBezTo>
                <a:cubicBezTo>
                  <a:pt x="43" y="480"/>
                  <a:pt x="33" y="500"/>
                  <a:pt x="29" y="521"/>
                </a:cubicBezTo>
                <a:cubicBezTo>
                  <a:pt x="24" y="543"/>
                  <a:pt x="26" y="567"/>
                  <a:pt x="41" y="582"/>
                </a:cubicBezTo>
                <a:cubicBezTo>
                  <a:pt x="56" y="597"/>
                  <a:pt x="80" y="597"/>
                  <a:pt x="100" y="590"/>
                </a:cubicBezTo>
                <a:cubicBezTo>
                  <a:pt x="119" y="582"/>
                  <a:pt x="134" y="567"/>
                  <a:pt x="148" y="551"/>
                </a:cubicBezTo>
                <a:cubicBezTo>
                  <a:pt x="231" y="460"/>
                  <a:pt x="286" y="347"/>
                  <a:pt x="333" y="233"/>
                </a:cubicBezTo>
                <a:cubicBezTo>
                  <a:pt x="344" y="207"/>
                  <a:pt x="355" y="179"/>
                  <a:pt x="356" y="150"/>
                </a:cubicBezTo>
                <a:cubicBezTo>
                  <a:pt x="357" y="114"/>
                  <a:pt x="341" y="79"/>
                  <a:pt x="332" y="44"/>
                </a:cubicBezTo>
                <a:cubicBezTo>
                  <a:pt x="324" y="12"/>
                  <a:pt x="298" y="0"/>
                  <a:pt x="265" y="3"/>
                </a:cubicBezTo>
                <a:cubicBezTo>
                  <a:pt x="245" y="5"/>
                  <a:pt x="225" y="14"/>
                  <a:pt x="210" y="2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11"/>
          <p:cNvSpPr/>
          <p:nvPr/>
        </p:nvSpPr>
        <p:spPr>
          <a:xfrm>
            <a:off x="-494403" y="2198496"/>
            <a:ext cx="3462533" cy="3515474"/>
          </a:xfrm>
          <a:custGeom>
            <a:rect b="b" l="l" r="r" t="t"/>
            <a:pathLst>
              <a:path extrusionOk="0" h="587" w="579">
                <a:moveTo>
                  <a:pt x="12" y="1"/>
                </a:moveTo>
                <a:cubicBezTo>
                  <a:pt x="3" y="34"/>
                  <a:pt x="24" y="68"/>
                  <a:pt x="49" y="87"/>
                </a:cubicBezTo>
                <a:cubicBezTo>
                  <a:pt x="69" y="102"/>
                  <a:pt x="93" y="112"/>
                  <a:pt x="116" y="121"/>
                </a:cubicBezTo>
                <a:cubicBezTo>
                  <a:pt x="124" y="124"/>
                  <a:pt x="132" y="128"/>
                  <a:pt x="139" y="131"/>
                </a:cubicBezTo>
                <a:cubicBezTo>
                  <a:pt x="179" y="148"/>
                  <a:pt x="204" y="168"/>
                  <a:pt x="216" y="194"/>
                </a:cubicBezTo>
                <a:cubicBezTo>
                  <a:pt x="223" y="207"/>
                  <a:pt x="226" y="222"/>
                  <a:pt x="229" y="236"/>
                </a:cubicBezTo>
                <a:cubicBezTo>
                  <a:pt x="232" y="255"/>
                  <a:pt x="236" y="274"/>
                  <a:pt x="247" y="289"/>
                </a:cubicBezTo>
                <a:cubicBezTo>
                  <a:pt x="269" y="318"/>
                  <a:pt x="311" y="324"/>
                  <a:pt x="344" y="328"/>
                </a:cubicBezTo>
                <a:cubicBezTo>
                  <a:pt x="381" y="333"/>
                  <a:pt x="421" y="342"/>
                  <a:pt x="439" y="374"/>
                </a:cubicBezTo>
                <a:cubicBezTo>
                  <a:pt x="447" y="390"/>
                  <a:pt x="448" y="408"/>
                  <a:pt x="449" y="426"/>
                </a:cubicBezTo>
                <a:cubicBezTo>
                  <a:pt x="450" y="432"/>
                  <a:pt x="450" y="439"/>
                  <a:pt x="451" y="445"/>
                </a:cubicBezTo>
                <a:cubicBezTo>
                  <a:pt x="459" y="512"/>
                  <a:pt x="513" y="571"/>
                  <a:pt x="579" y="585"/>
                </a:cubicBezTo>
                <a:cubicBezTo>
                  <a:pt x="579" y="587"/>
                  <a:pt x="579" y="587"/>
                  <a:pt x="579" y="587"/>
                </a:cubicBezTo>
                <a:cubicBezTo>
                  <a:pt x="511" y="573"/>
                  <a:pt x="457" y="513"/>
                  <a:pt x="449" y="445"/>
                </a:cubicBezTo>
                <a:cubicBezTo>
                  <a:pt x="448" y="439"/>
                  <a:pt x="448" y="432"/>
                  <a:pt x="447" y="426"/>
                </a:cubicBezTo>
                <a:cubicBezTo>
                  <a:pt x="446" y="408"/>
                  <a:pt x="445" y="390"/>
                  <a:pt x="437" y="375"/>
                </a:cubicBezTo>
                <a:cubicBezTo>
                  <a:pt x="420" y="344"/>
                  <a:pt x="380" y="335"/>
                  <a:pt x="344" y="330"/>
                </a:cubicBezTo>
                <a:cubicBezTo>
                  <a:pt x="310" y="326"/>
                  <a:pt x="268" y="320"/>
                  <a:pt x="246" y="290"/>
                </a:cubicBezTo>
                <a:cubicBezTo>
                  <a:pt x="234" y="275"/>
                  <a:pt x="230" y="255"/>
                  <a:pt x="227" y="237"/>
                </a:cubicBezTo>
                <a:cubicBezTo>
                  <a:pt x="224" y="223"/>
                  <a:pt x="221" y="208"/>
                  <a:pt x="214" y="195"/>
                </a:cubicBezTo>
                <a:cubicBezTo>
                  <a:pt x="202" y="170"/>
                  <a:pt x="178" y="150"/>
                  <a:pt x="138" y="133"/>
                </a:cubicBezTo>
                <a:cubicBezTo>
                  <a:pt x="131" y="130"/>
                  <a:pt x="123" y="126"/>
                  <a:pt x="116" y="123"/>
                </a:cubicBezTo>
                <a:cubicBezTo>
                  <a:pt x="92" y="114"/>
                  <a:pt x="68" y="104"/>
                  <a:pt x="48" y="89"/>
                </a:cubicBezTo>
                <a:cubicBezTo>
                  <a:pt x="22" y="69"/>
                  <a:pt x="0" y="34"/>
                  <a:pt x="10" y="0"/>
                </a:cubicBezTo>
                <a:lnTo>
                  <a:pt x="12" y="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1"/>
          <p:cNvSpPr/>
          <p:nvPr/>
        </p:nvSpPr>
        <p:spPr>
          <a:xfrm>
            <a:off x="-261450" y="2632631"/>
            <a:ext cx="3208400" cy="2922501"/>
          </a:xfrm>
          <a:custGeom>
            <a:rect b="b" l="l" r="r" t="t"/>
            <a:pathLst>
              <a:path extrusionOk="0" h="488" w="537">
                <a:moveTo>
                  <a:pt x="74" y="13"/>
                </a:moveTo>
                <a:cubicBezTo>
                  <a:pt x="132" y="35"/>
                  <a:pt x="180" y="83"/>
                  <a:pt x="199" y="142"/>
                </a:cubicBezTo>
                <a:cubicBezTo>
                  <a:pt x="200" y="147"/>
                  <a:pt x="202" y="152"/>
                  <a:pt x="203" y="157"/>
                </a:cubicBezTo>
                <a:cubicBezTo>
                  <a:pt x="207" y="171"/>
                  <a:pt x="211" y="186"/>
                  <a:pt x="220" y="199"/>
                </a:cubicBezTo>
                <a:cubicBezTo>
                  <a:pt x="240" y="226"/>
                  <a:pt x="275" y="233"/>
                  <a:pt x="308" y="237"/>
                </a:cubicBezTo>
                <a:cubicBezTo>
                  <a:pt x="314" y="238"/>
                  <a:pt x="314" y="238"/>
                  <a:pt x="314" y="238"/>
                </a:cubicBezTo>
                <a:cubicBezTo>
                  <a:pt x="346" y="242"/>
                  <a:pt x="378" y="245"/>
                  <a:pt x="402" y="266"/>
                </a:cubicBezTo>
                <a:cubicBezTo>
                  <a:pt x="427" y="287"/>
                  <a:pt x="436" y="321"/>
                  <a:pt x="441" y="348"/>
                </a:cubicBezTo>
                <a:cubicBezTo>
                  <a:pt x="442" y="354"/>
                  <a:pt x="443" y="360"/>
                  <a:pt x="443" y="365"/>
                </a:cubicBezTo>
                <a:cubicBezTo>
                  <a:pt x="447" y="390"/>
                  <a:pt x="451" y="415"/>
                  <a:pt x="463" y="437"/>
                </a:cubicBezTo>
                <a:cubicBezTo>
                  <a:pt x="477" y="463"/>
                  <a:pt x="506" y="486"/>
                  <a:pt x="536" y="478"/>
                </a:cubicBezTo>
                <a:cubicBezTo>
                  <a:pt x="537" y="480"/>
                  <a:pt x="537" y="480"/>
                  <a:pt x="537" y="480"/>
                </a:cubicBezTo>
                <a:cubicBezTo>
                  <a:pt x="506" y="488"/>
                  <a:pt x="475" y="465"/>
                  <a:pt x="461" y="438"/>
                </a:cubicBezTo>
                <a:cubicBezTo>
                  <a:pt x="449" y="416"/>
                  <a:pt x="445" y="390"/>
                  <a:pt x="441" y="366"/>
                </a:cubicBezTo>
                <a:cubicBezTo>
                  <a:pt x="441" y="360"/>
                  <a:pt x="440" y="354"/>
                  <a:pt x="439" y="349"/>
                </a:cubicBezTo>
                <a:cubicBezTo>
                  <a:pt x="434" y="322"/>
                  <a:pt x="425" y="288"/>
                  <a:pt x="401" y="267"/>
                </a:cubicBezTo>
                <a:cubicBezTo>
                  <a:pt x="378" y="247"/>
                  <a:pt x="345" y="244"/>
                  <a:pt x="314" y="240"/>
                </a:cubicBezTo>
                <a:cubicBezTo>
                  <a:pt x="308" y="239"/>
                  <a:pt x="308" y="239"/>
                  <a:pt x="308" y="239"/>
                </a:cubicBezTo>
                <a:cubicBezTo>
                  <a:pt x="275" y="235"/>
                  <a:pt x="238" y="227"/>
                  <a:pt x="219" y="200"/>
                </a:cubicBezTo>
                <a:cubicBezTo>
                  <a:pt x="209" y="187"/>
                  <a:pt x="205" y="172"/>
                  <a:pt x="201" y="157"/>
                </a:cubicBezTo>
                <a:cubicBezTo>
                  <a:pt x="200" y="153"/>
                  <a:pt x="198" y="148"/>
                  <a:pt x="197" y="143"/>
                </a:cubicBezTo>
                <a:cubicBezTo>
                  <a:pt x="171" y="61"/>
                  <a:pt x="86" y="0"/>
                  <a:pt x="0" y="2"/>
                </a:cubicBezTo>
                <a:cubicBezTo>
                  <a:pt x="0" y="0"/>
                  <a:pt x="0" y="0"/>
                  <a:pt x="0" y="0"/>
                </a:cubicBezTo>
                <a:cubicBezTo>
                  <a:pt x="25" y="0"/>
                  <a:pt x="50" y="4"/>
                  <a:pt x="74" y="1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1"/>
          <p:cNvSpPr/>
          <p:nvPr/>
        </p:nvSpPr>
        <p:spPr>
          <a:xfrm>
            <a:off x="7521310" y="-734602"/>
            <a:ext cx="2636612" cy="2678968"/>
          </a:xfrm>
          <a:custGeom>
            <a:rect b="b" l="l" r="r" t="t"/>
            <a:pathLst>
              <a:path extrusionOk="0" h="447" w="440">
                <a:moveTo>
                  <a:pt x="9" y="1"/>
                </a:moveTo>
                <a:cubicBezTo>
                  <a:pt x="2" y="26"/>
                  <a:pt x="18" y="52"/>
                  <a:pt x="37" y="67"/>
                </a:cubicBezTo>
                <a:cubicBezTo>
                  <a:pt x="52" y="78"/>
                  <a:pt x="71" y="86"/>
                  <a:pt x="89" y="93"/>
                </a:cubicBezTo>
                <a:cubicBezTo>
                  <a:pt x="94" y="95"/>
                  <a:pt x="100" y="97"/>
                  <a:pt x="106" y="100"/>
                </a:cubicBezTo>
                <a:cubicBezTo>
                  <a:pt x="137" y="113"/>
                  <a:pt x="155" y="128"/>
                  <a:pt x="165" y="148"/>
                </a:cubicBezTo>
                <a:cubicBezTo>
                  <a:pt x="169" y="158"/>
                  <a:pt x="172" y="169"/>
                  <a:pt x="174" y="180"/>
                </a:cubicBezTo>
                <a:cubicBezTo>
                  <a:pt x="177" y="194"/>
                  <a:pt x="180" y="209"/>
                  <a:pt x="188" y="220"/>
                </a:cubicBezTo>
                <a:cubicBezTo>
                  <a:pt x="205" y="242"/>
                  <a:pt x="236" y="246"/>
                  <a:pt x="262" y="250"/>
                </a:cubicBezTo>
                <a:cubicBezTo>
                  <a:pt x="290" y="253"/>
                  <a:pt x="320" y="260"/>
                  <a:pt x="334" y="285"/>
                </a:cubicBezTo>
                <a:cubicBezTo>
                  <a:pt x="340" y="297"/>
                  <a:pt x="341" y="311"/>
                  <a:pt x="342" y="324"/>
                </a:cubicBezTo>
                <a:cubicBezTo>
                  <a:pt x="342" y="329"/>
                  <a:pt x="342" y="334"/>
                  <a:pt x="343" y="339"/>
                </a:cubicBezTo>
                <a:cubicBezTo>
                  <a:pt x="349" y="390"/>
                  <a:pt x="390" y="435"/>
                  <a:pt x="440" y="445"/>
                </a:cubicBezTo>
                <a:cubicBezTo>
                  <a:pt x="440" y="447"/>
                  <a:pt x="440" y="447"/>
                  <a:pt x="440" y="447"/>
                </a:cubicBezTo>
                <a:cubicBezTo>
                  <a:pt x="389" y="436"/>
                  <a:pt x="347" y="391"/>
                  <a:pt x="341" y="339"/>
                </a:cubicBezTo>
                <a:cubicBezTo>
                  <a:pt x="341" y="334"/>
                  <a:pt x="340" y="329"/>
                  <a:pt x="340" y="324"/>
                </a:cubicBezTo>
                <a:cubicBezTo>
                  <a:pt x="339" y="311"/>
                  <a:pt x="339" y="297"/>
                  <a:pt x="332" y="286"/>
                </a:cubicBezTo>
                <a:cubicBezTo>
                  <a:pt x="319" y="262"/>
                  <a:pt x="289" y="255"/>
                  <a:pt x="262" y="251"/>
                </a:cubicBezTo>
                <a:cubicBezTo>
                  <a:pt x="236" y="248"/>
                  <a:pt x="204" y="244"/>
                  <a:pt x="187" y="221"/>
                </a:cubicBezTo>
                <a:cubicBezTo>
                  <a:pt x="178" y="209"/>
                  <a:pt x="175" y="195"/>
                  <a:pt x="172" y="180"/>
                </a:cubicBezTo>
                <a:cubicBezTo>
                  <a:pt x="170" y="170"/>
                  <a:pt x="168" y="158"/>
                  <a:pt x="163" y="149"/>
                </a:cubicBezTo>
                <a:cubicBezTo>
                  <a:pt x="154" y="129"/>
                  <a:pt x="136" y="114"/>
                  <a:pt x="105" y="101"/>
                </a:cubicBezTo>
                <a:cubicBezTo>
                  <a:pt x="100" y="99"/>
                  <a:pt x="94" y="96"/>
                  <a:pt x="88" y="94"/>
                </a:cubicBezTo>
                <a:cubicBezTo>
                  <a:pt x="70" y="87"/>
                  <a:pt x="52" y="80"/>
                  <a:pt x="36" y="68"/>
                </a:cubicBezTo>
                <a:cubicBezTo>
                  <a:pt x="17" y="53"/>
                  <a:pt x="0" y="26"/>
                  <a:pt x="8" y="0"/>
                </a:cubicBezTo>
                <a:lnTo>
                  <a:pt x="9" y="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1"/>
          <p:cNvSpPr/>
          <p:nvPr/>
        </p:nvSpPr>
        <p:spPr>
          <a:xfrm>
            <a:off x="7701316" y="-395761"/>
            <a:ext cx="2446015" cy="2213060"/>
          </a:xfrm>
          <a:custGeom>
            <a:rect b="b" l="l" r="r" t="t"/>
            <a:pathLst>
              <a:path extrusionOk="0" h="371" w="409">
                <a:moveTo>
                  <a:pt x="57" y="10"/>
                </a:moveTo>
                <a:cubicBezTo>
                  <a:pt x="101" y="27"/>
                  <a:pt x="138" y="63"/>
                  <a:pt x="152" y="108"/>
                </a:cubicBezTo>
                <a:cubicBezTo>
                  <a:pt x="153" y="112"/>
                  <a:pt x="154" y="116"/>
                  <a:pt x="155" y="119"/>
                </a:cubicBezTo>
                <a:cubicBezTo>
                  <a:pt x="158" y="130"/>
                  <a:pt x="161" y="142"/>
                  <a:pt x="168" y="151"/>
                </a:cubicBezTo>
                <a:cubicBezTo>
                  <a:pt x="183" y="172"/>
                  <a:pt x="210" y="177"/>
                  <a:pt x="235" y="180"/>
                </a:cubicBezTo>
                <a:cubicBezTo>
                  <a:pt x="240" y="181"/>
                  <a:pt x="240" y="181"/>
                  <a:pt x="240" y="181"/>
                </a:cubicBezTo>
                <a:cubicBezTo>
                  <a:pt x="264" y="184"/>
                  <a:pt x="288" y="187"/>
                  <a:pt x="307" y="202"/>
                </a:cubicBezTo>
                <a:cubicBezTo>
                  <a:pt x="326" y="218"/>
                  <a:pt x="332" y="244"/>
                  <a:pt x="336" y="265"/>
                </a:cubicBezTo>
                <a:cubicBezTo>
                  <a:pt x="337" y="269"/>
                  <a:pt x="337" y="274"/>
                  <a:pt x="338" y="278"/>
                </a:cubicBezTo>
                <a:cubicBezTo>
                  <a:pt x="341" y="297"/>
                  <a:pt x="344" y="316"/>
                  <a:pt x="353" y="333"/>
                </a:cubicBezTo>
                <a:cubicBezTo>
                  <a:pt x="363" y="352"/>
                  <a:pt x="386" y="370"/>
                  <a:pt x="409" y="364"/>
                </a:cubicBezTo>
                <a:cubicBezTo>
                  <a:pt x="409" y="365"/>
                  <a:pt x="409" y="365"/>
                  <a:pt x="409" y="365"/>
                </a:cubicBezTo>
                <a:cubicBezTo>
                  <a:pt x="385" y="371"/>
                  <a:pt x="362" y="354"/>
                  <a:pt x="351" y="333"/>
                </a:cubicBezTo>
                <a:cubicBezTo>
                  <a:pt x="342" y="316"/>
                  <a:pt x="339" y="297"/>
                  <a:pt x="336" y="278"/>
                </a:cubicBezTo>
                <a:cubicBezTo>
                  <a:pt x="336" y="274"/>
                  <a:pt x="335" y="270"/>
                  <a:pt x="334" y="265"/>
                </a:cubicBezTo>
                <a:cubicBezTo>
                  <a:pt x="331" y="245"/>
                  <a:pt x="324" y="219"/>
                  <a:pt x="306" y="203"/>
                </a:cubicBezTo>
                <a:cubicBezTo>
                  <a:pt x="288" y="188"/>
                  <a:pt x="263" y="185"/>
                  <a:pt x="240" y="183"/>
                </a:cubicBezTo>
                <a:cubicBezTo>
                  <a:pt x="235" y="182"/>
                  <a:pt x="235" y="182"/>
                  <a:pt x="235" y="182"/>
                </a:cubicBezTo>
                <a:cubicBezTo>
                  <a:pt x="210" y="179"/>
                  <a:pt x="182" y="173"/>
                  <a:pt x="167" y="152"/>
                </a:cubicBezTo>
                <a:cubicBezTo>
                  <a:pt x="160" y="143"/>
                  <a:pt x="157" y="131"/>
                  <a:pt x="154" y="120"/>
                </a:cubicBezTo>
                <a:cubicBezTo>
                  <a:pt x="153" y="116"/>
                  <a:pt x="152" y="112"/>
                  <a:pt x="151" y="109"/>
                </a:cubicBezTo>
                <a:cubicBezTo>
                  <a:pt x="131" y="46"/>
                  <a:pt x="66" y="0"/>
                  <a:pt x="0" y="2"/>
                </a:cubicBezTo>
                <a:cubicBezTo>
                  <a:pt x="0" y="0"/>
                  <a:pt x="0" y="0"/>
                  <a:pt x="0" y="0"/>
                </a:cubicBezTo>
                <a:cubicBezTo>
                  <a:pt x="20" y="0"/>
                  <a:pt x="39" y="3"/>
                  <a:pt x="57"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1"/>
          <p:cNvSpPr/>
          <p:nvPr/>
        </p:nvSpPr>
        <p:spPr>
          <a:xfrm>
            <a:off x="-208502" y="3860930"/>
            <a:ext cx="1704797" cy="1831863"/>
          </a:xfrm>
          <a:custGeom>
            <a:rect b="b" l="l" r="r" t="t"/>
            <a:pathLst>
              <a:path extrusionOk="0" h="305" w="285">
                <a:moveTo>
                  <a:pt x="276" y="231"/>
                </a:moveTo>
                <a:cubicBezTo>
                  <a:pt x="265" y="211"/>
                  <a:pt x="236" y="206"/>
                  <a:pt x="223" y="186"/>
                </a:cubicBezTo>
                <a:cubicBezTo>
                  <a:pt x="212" y="169"/>
                  <a:pt x="215" y="143"/>
                  <a:pt x="199" y="131"/>
                </a:cubicBezTo>
                <a:cubicBezTo>
                  <a:pt x="181" y="119"/>
                  <a:pt x="153" y="132"/>
                  <a:pt x="136" y="119"/>
                </a:cubicBezTo>
                <a:cubicBezTo>
                  <a:pt x="124" y="109"/>
                  <a:pt x="124" y="91"/>
                  <a:pt x="121" y="76"/>
                </a:cubicBezTo>
                <a:cubicBezTo>
                  <a:pt x="115" y="45"/>
                  <a:pt x="87" y="0"/>
                  <a:pt x="58" y="12"/>
                </a:cubicBezTo>
                <a:cubicBezTo>
                  <a:pt x="10" y="32"/>
                  <a:pt x="12" y="105"/>
                  <a:pt x="5" y="156"/>
                </a:cubicBezTo>
                <a:cubicBezTo>
                  <a:pt x="0" y="184"/>
                  <a:pt x="0" y="216"/>
                  <a:pt x="15" y="241"/>
                </a:cubicBezTo>
                <a:cubicBezTo>
                  <a:pt x="30" y="267"/>
                  <a:pt x="59" y="281"/>
                  <a:pt x="88" y="290"/>
                </a:cubicBezTo>
                <a:cubicBezTo>
                  <a:pt x="126" y="301"/>
                  <a:pt x="166" y="305"/>
                  <a:pt x="206" y="302"/>
                </a:cubicBezTo>
                <a:cubicBezTo>
                  <a:pt x="225" y="300"/>
                  <a:pt x="246" y="296"/>
                  <a:pt x="261" y="284"/>
                </a:cubicBezTo>
                <a:cubicBezTo>
                  <a:pt x="276" y="272"/>
                  <a:pt x="285" y="249"/>
                  <a:pt x="276" y="23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1"/>
          <p:cNvSpPr/>
          <p:nvPr/>
        </p:nvSpPr>
        <p:spPr>
          <a:xfrm>
            <a:off x="66806" y="4093883"/>
            <a:ext cx="1482431" cy="1482430"/>
          </a:xfrm>
          <a:custGeom>
            <a:rect b="b" l="l" r="r" t="t"/>
            <a:pathLst>
              <a:path extrusionOk="0" h="247" w="248">
                <a:moveTo>
                  <a:pt x="244" y="247"/>
                </a:moveTo>
                <a:cubicBezTo>
                  <a:pt x="247" y="233"/>
                  <a:pt x="238" y="219"/>
                  <a:pt x="228" y="211"/>
                </a:cubicBezTo>
                <a:cubicBezTo>
                  <a:pt x="219" y="204"/>
                  <a:pt x="209" y="200"/>
                  <a:pt x="199" y="196"/>
                </a:cubicBezTo>
                <a:cubicBezTo>
                  <a:pt x="195" y="195"/>
                  <a:pt x="192" y="194"/>
                  <a:pt x="189" y="192"/>
                </a:cubicBezTo>
                <a:cubicBezTo>
                  <a:pt x="172" y="185"/>
                  <a:pt x="161" y="177"/>
                  <a:pt x="156" y="166"/>
                </a:cubicBezTo>
                <a:cubicBezTo>
                  <a:pt x="153" y="160"/>
                  <a:pt x="152" y="154"/>
                  <a:pt x="150" y="148"/>
                </a:cubicBezTo>
                <a:cubicBezTo>
                  <a:pt x="149" y="140"/>
                  <a:pt x="147" y="132"/>
                  <a:pt x="142" y="126"/>
                </a:cubicBezTo>
                <a:cubicBezTo>
                  <a:pt x="133" y="113"/>
                  <a:pt x="115" y="111"/>
                  <a:pt x="101" y="110"/>
                </a:cubicBezTo>
                <a:cubicBezTo>
                  <a:pt x="85" y="108"/>
                  <a:pt x="68" y="104"/>
                  <a:pt x="60" y="90"/>
                </a:cubicBezTo>
                <a:cubicBezTo>
                  <a:pt x="57" y="84"/>
                  <a:pt x="56" y="76"/>
                  <a:pt x="56" y="69"/>
                </a:cubicBezTo>
                <a:cubicBezTo>
                  <a:pt x="55" y="66"/>
                  <a:pt x="55" y="63"/>
                  <a:pt x="55" y="60"/>
                </a:cubicBezTo>
                <a:cubicBezTo>
                  <a:pt x="51" y="32"/>
                  <a:pt x="28" y="7"/>
                  <a:pt x="0" y="1"/>
                </a:cubicBezTo>
                <a:cubicBezTo>
                  <a:pt x="0" y="0"/>
                  <a:pt x="0" y="0"/>
                  <a:pt x="0" y="0"/>
                </a:cubicBezTo>
                <a:cubicBezTo>
                  <a:pt x="28" y="6"/>
                  <a:pt x="52" y="31"/>
                  <a:pt x="56" y="60"/>
                </a:cubicBezTo>
                <a:cubicBezTo>
                  <a:pt x="56" y="63"/>
                  <a:pt x="56" y="66"/>
                  <a:pt x="56" y="68"/>
                </a:cubicBezTo>
                <a:cubicBezTo>
                  <a:pt x="57" y="76"/>
                  <a:pt x="58" y="84"/>
                  <a:pt x="61" y="90"/>
                </a:cubicBezTo>
                <a:cubicBezTo>
                  <a:pt x="69" y="103"/>
                  <a:pt x="85" y="107"/>
                  <a:pt x="101" y="109"/>
                </a:cubicBezTo>
                <a:cubicBezTo>
                  <a:pt x="115" y="110"/>
                  <a:pt x="133" y="113"/>
                  <a:pt x="143" y="125"/>
                </a:cubicBezTo>
                <a:cubicBezTo>
                  <a:pt x="148" y="132"/>
                  <a:pt x="150" y="140"/>
                  <a:pt x="151" y="148"/>
                </a:cubicBezTo>
                <a:cubicBezTo>
                  <a:pt x="152" y="154"/>
                  <a:pt x="154" y="160"/>
                  <a:pt x="157" y="165"/>
                </a:cubicBezTo>
                <a:cubicBezTo>
                  <a:pt x="162" y="176"/>
                  <a:pt x="172" y="184"/>
                  <a:pt x="189" y="192"/>
                </a:cubicBezTo>
                <a:cubicBezTo>
                  <a:pt x="192" y="193"/>
                  <a:pt x="196" y="194"/>
                  <a:pt x="199" y="195"/>
                </a:cubicBezTo>
                <a:cubicBezTo>
                  <a:pt x="209" y="199"/>
                  <a:pt x="219" y="203"/>
                  <a:pt x="228" y="210"/>
                </a:cubicBezTo>
                <a:cubicBezTo>
                  <a:pt x="239" y="218"/>
                  <a:pt x="248" y="233"/>
                  <a:pt x="244" y="24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1"/>
          <p:cNvSpPr/>
          <p:nvPr/>
        </p:nvSpPr>
        <p:spPr>
          <a:xfrm>
            <a:off x="77392" y="4168010"/>
            <a:ext cx="1376541" cy="1228299"/>
          </a:xfrm>
          <a:custGeom>
            <a:rect b="b" l="l" r="r" t="t"/>
            <a:pathLst>
              <a:path extrusionOk="0" h="205" w="231">
                <a:moveTo>
                  <a:pt x="199" y="200"/>
                </a:moveTo>
                <a:cubicBezTo>
                  <a:pt x="175" y="190"/>
                  <a:pt x="154" y="170"/>
                  <a:pt x="145" y="145"/>
                </a:cubicBezTo>
                <a:cubicBezTo>
                  <a:pt x="145" y="143"/>
                  <a:pt x="144" y="141"/>
                  <a:pt x="144" y="139"/>
                </a:cubicBezTo>
                <a:cubicBezTo>
                  <a:pt x="142" y="133"/>
                  <a:pt x="140" y="127"/>
                  <a:pt x="136" y="121"/>
                </a:cubicBezTo>
                <a:cubicBezTo>
                  <a:pt x="128" y="110"/>
                  <a:pt x="113" y="107"/>
                  <a:pt x="99" y="106"/>
                </a:cubicBezTo>
                <a:cubicBezTo>
                  <a:pt x="96" y="105"/>
                  <a:pt x="96" y="105"/>
                  <a:pt x="96" y="105"/>
                </a:cubicBezTo>
                <a:cubicBezTo>
                  <a:pt x="83" y="104"/>
                  <a:pt x="69" y="102"/>
                  <a:pt x="58" y="94"/>
                </a:cubicBezTo>
                <a:cubicBezTo>
                  <a:pt x="48" y="85"/>
                  <a:pt x="44" y="71"/>
                  <a:pt x="42" y="59"/>
                </a:cubicBezTo>
                <a:cubicBezTo>
                  <a:pt x="41" y="57"/>
                  <a:pt x="41" y="54"/>
                  <a:pt x="40" y="52"/>
                </a:cubicBezTo>
                <a:cubicBezTo>
                  <a:pt x="39" y="41"/>
                  <a:pt x="37" y="31"/>
                  <a:pt x="32" y="21"/>
                </a:cubicBezTo>
                <a:cubicBezTo>
                  <a:pt x="26" y="10"/>
                  <a:pt x="13" y="1"/>
                  <a:pt x="0" y="4"/>
                </a:cubicBezTo>
                <a:cubicBezTo>
                  <a:pt x="0" y="3"/>
                  <a:pt x="0" y="3"/>
                  <a:pt x="0" y="3"/>
                </a:cubicBezTo>
                <a:cubicBezTo>
                  <a:pt x="13" y="0"/>
                  <a:pt x="26" y="10"/>
                  <a:pt x="33" y="21"/>
                </a:cubicBezTo>
                <a:cubicBezTo>
                  <a:pt x="38" y="30"/>
                  <a:pt x="40" y="41"/>
                  <a:pt x="41" y="52"/>
                </a:cubicBezTo>
                <a:cubicBezTo>
                  <a:pt x="42" y="54"/>
                  <a:pt x="42" y="56"/>
                  <a:pt x="43" y="59"/>
                </a:cubicBezTo>
                <a:cubicBezTo>
                  <a:pt x="45" y="70"/>
                  <a:pt x="48" y="84"/>
                  <a:pt x="59" y="93"/>
                </a:cubicBezTo>
                <a:cubicBezTo>
                  <a:pt x="69" y="102"/>
                  <a:pt x="83" y="103"/>
                  <a:pt x="96" y="104"/>
                </a:cubicBezTo>
                <a:cubicBezTo>
                  <a:pt x="99" y="105"/>
                  <a:pt x="99" y="105"/>
                  <a:pt x="99" y="105"/>
                </a:cubicBezTo>
                <a:cubicBezTo>
                  <a:pt x="113" y="106"/>
                  <a:pt x="128" y="109"/>
                  <a:pt x="137" y="121"/>
                </a:cubicBezTo>
                <a:cubicBezTo>
                  <a:pt x="141" y="126"/>
                  <a:pt x="143" y="133"/>
                  <a:pt x="145" y="139"/>
                </a:cubicBezTo>
                <a:cubicBezTo>
                  <a:pt x="145" y="141"/>
                  <a:pt x="146" y="143"/>
                  <a:pt x="146" y="145"/>
                </a:cubicBezTo>
                <a:cubicBezTo>
                  <a:pt x="158" y="180"/>
                  <a:pt x="194" y="205"/>
                  <a:pt x="231" y="204"/>
                </a:cubicBezTo>
                <a:cubicBezTo>
                  <a:pt x="231" y="205"/>
                  <a:pt x="231" y="205"/>
                  <a:pt x="231" y="205"/>
                </a:cubicBezTo>
                <a:cubicBezTo>
                  <a:pt x="220" y="205"/>
                  <a:pt x="209" y="203"/>
                  <a:pt x="199" y="2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1"/>
          <p:cNvSpPr/>
          <p:nvPr/>
        </p:nvSpPr>
        <p:spPr>
          <a:xfrm>
            <a:off x="-39082" y="3627977"/>
            <a:ext cx="762394" cy="667096"/>
          </a:xfrm>
          <a:custGeom>
            <a:rect b="b" l="l" r="r" t="t"/>
            <a:pathLst>
              <a:path extrusionOk="0" h="111" w="128">
                <a:moveTo>
                  <a:pt x="56" y="103"/>
                </a:moveTo>
                <a:cubicBezTo>
                  <a:pt x="70" y="109"/>
                  <a:pt x="86" y="111"/>
                  <a:pt x="100" y="107"/>
                </a:cubicBezTo>
                <a:cubicBezTo>
                  <a:pt x="114" y="103"/>
                  <a:pt x="123" y="92"/>
                  <a:pt x="126" y="78"/>
                </a:cubicBezTo>
                <a:cubicBezTo>
                  <a:pt x="128" y="65"/>
                  <a:pt x="124" y="50"/>
                  <a:pt x="115" y="37"/>
                </a:cubicBezTo>
                <a:cubicBezTo>
                  <a:pt x="103" y="19"/>
                  <a:pt x="81" y="5"/>
                  <a:pt x="59" y="2"/>
                </a:cubicBezTo>
                <a:cubicBezTo>
                  <a:pt x="37" y="0"/>
                  <a:pt x="16" y="9"/>
                  <a:pt x="7" y="26"/>
                </a:cubicBezTo>
                <a:cubicBezTo>
                  <a:pt x="0" y="39"/>
                  <a:pt x="0" y="58"/>
                  <a:pt x="9" y="73"/>
                </a:cubicBezTo>
                <a:cubicBezTo>
                  <a:pt x="12" y="80"/>
                  <a:pt x="18" y="82"/>
                  <a:pt x="24" y="85"/>
                </a:cubicBezTo>
                <a:cubicBezTo>
                  <a:pt x="35" y="92"/>
                  <a:pt x="45" y="98"/>
                  <a:pt x="56" y="10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11"/>
          <p:cNvSpPr/>
          <p:nvPr/>
        </p:nvSpPr>
        <p:spPr>
          <a:xfrm>
            <a:off x="564476" y="5057468"/>
            <a:ext cx="21178" cy="31770"/>
          </a:xfrm>
          <a:custGeom>
            <a:rect b="b" l="l" r="r" t="t"/>
            <a:pathLst>
              <a:path extrusionOk="0" h="5" w="3">
                <a:moveTo>
                  <a:pt x="2" y="5"/>
                </a:moveTo>
                <a:cubicBezTo>
                  <a:pt x="1" y="5"/>
                  <a:pt x="0" y="5"/>
                  <a:pt x="0" y="4"/>
                </a:cubicBezTo>
                <a:cubicBezTo>
                  <a:pt x="0" y="1"/>
                  <a:pt x="0" y="1"/>
                  <a:pt x="0" y="1"/>
                </a:cubicBezTo>
                <a:cubicBezTo>
                  <a:pt x="0" y="1"/>
                  <a:pt x="1" y="0"/>
                  <a:pt x="2" y="0"/>
                </a:cubicBezTo>
                <a:cubicBezTo>
                  <a:pt x="3" y="0"/>
                  <a:pt x="3" y="1"/>
                  <a:pt x="3" y="1"/>
                </a:cubicBezTo>
                <a:cubicBezTo>
                  <a:pt x="3" y="4"/>
                  <a:pt x="3" y="4"/>
                  <a:pt x="3" y="4"/>
                </a:cubicBezTo>
                <a:cubicBezTo>
                  <a:pt x="3" y="5"/>
                  <a:pt x="3" y="5"/>
                  <a:pt x="2" y="5"/>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11"/>
          <p:cNvSpPr/>
          <p:nvPr/>
        </p:nvSpPr>
        <p:spPr>
          <a:xfrm>
            <a:off x="617423" y="5025696"/>
            <a:ext cx="21178" cy="42355"/>
          </a:xfrm>
          <a:custGeom>
            <a:rect b="b" l="l" r="r" t="t"/>
            <a:pathLst>
              <a:path extrusionOk="0" h="7" w="3">
                <a:moveTo>
                  <a:pt x="2" y="7"/>
                </a:moveTo>
                <a:cubicBezTo>
                  <a:pt x="1" y="7"/>
                  <a:pt x="0" y="6"/>
                  <a:pt x="0" y="5"/>
                </a:cubicBezTo>
                <a:cubicBezTo>
                  <a:pt x="0" y="2"/>
                  <a:pt x="0" y="2"/>
                  <a:pt x="0" y="2"/>
                </a:cubicBezTo>
                <a:cubicBezTo>
                  <a:pt x="0" y="1"/>
                  <a:pt x="1" y="0"/>
                  <a:pt x="2" y="0"/>
                </a:cubicBezTo>
                <a:cubicBezTo>
                  <a:pt x="2" y="0"/>
                  <a:pt x="3" y="1"/>
                  <a:pt x="3" y="2"/>
                </a:cubicBezTo>
                <a:cubicBezTo>
                  <a:pt x="3" y="5"/>
                  <a:pt x="3" y="5"/>
                  <a:pt x="3" y="5"/>
                </a:cubicBezTo>
                <a:cubicBezTo>
                  <a:pt x="3" y="6"/>
                  <a:pt x="2" y="7"/>
                  <a:pt x="2"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1"/>
          <p:cNvSpPr/>
          <p:nvPr/>
        </p:nvSpPr>
        <p:spPr>
          <a:xfrm>
            <a:off x="606831" y="5110406"/>
            <a:ext cx="10592" cy="42355"/>
          </a:xfrm>
          <a:custGeom>
            <a:rect b="b" l="l" r="r" t="t"/>
            <a:pathLst>
              <a:path extrusionOk="0" h="7" w="2">
                <a:moveTo>
                  <a:pt x="1" y="7"/>
                </a:moveTo>
                <a:cubicBezTo>
                  <a:pt x="0" y="7"/>
                  <a:pt x="0" y="6"/>
                  <a:pt x="0" y="5"/>
                </a:cubicBezTo>
                <a:cubicBezTo>
                  <a:pt x="0" y="1"/>
                  <a:pt x="0" y="1"/>
                  <a:pt x="0" y="1"/>
                </a:cubicBezTo>
                <a:cubicBezTo>
                  <a:pt x="0" y="1"/>
                  <a:pt x="0" y="0"/>
                  <a:pt x="1" y="0"/>
                </a:cubicBezTo>
                <a:cubicBezTo>
                  <a:pt x="2" y="0"/>
                  <a:pt x="2" y="1"/>
                  <a:pt x="2" y="1"/>
                </a:cubicBezTo>
                <a:cubicBezTo>
                  <a:pt x="2" y="5"/>
                  <a:pt x="2" y="5"/>
                  <a:pt x="2" y="5"/>
                </a:cubicBezTo>
                <a:cubicBezTo>
                  <a:pt x="2" y="6"/>
                  <a:pt x="2"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1"/>
          <p:cNvSpPr/>
          <p:nvPr/>
        </p:nvSpPr>
        <p:spPr>
          <a:xfrm>
            <a:off x="553890" y="5121000"/>
            <a:ext cx="10592" cy="21178"/>
          </a:xfrm>
          <a:custGeom>
            <a:rect b="b" l="l" r="r" t="t"/>
            <a:pathLst>
              <a:path extrusionOk="0" h="4" w="3">
                <a:moveTo>
                  <a:pt x="2" y="4"/>
                </a:moveTo>
                <a:cubicBezTo>
                  <a:pt x="1" y="4"/>
                  <a:pt x="0" y="4"/>
                  <a:pt x="0" y="3"/>
                </a:cubicBezTo>
                <a:cubicBezTo>
                  <a:pt x="0" y="1"/>
                  <a:pt x="0" y="1"/>
                  <a:pt x="0" y="1"/>
                </a:cubicBezTo>
                <a:cubicBezTo>
                  <a:pt x="0" y="0"/>
                  <a:pt x="1" y="0"/>
                  <a:pt x="2" y="0"/>
                </a:cubicBezTo>
                <a:cubicBezTo>
                  <a:pt x="2" y="0"/>
                  <a:pt x="3" y="0"/>
                  <a:pt x="3" y="1"/>
                </a:cubicBezTo>
                <a:cubicBezTo>
                  <a:pt x="3" y="3"/>
                  <a:pt x="3" y="3"/>
                  <a:pt x="3" y="3"/>
                </a:cubicBezTo>
                <a:cubicBezTo>
                  <a:pt x="3" y="4"/>
                  <a:pt x="2" y="4"/>
                  <a:pt x="2" y="4"/>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1"/>
          <p:cNvSpPr/>
          <p:nvPr/>
        </p:nvSpPr>
        <p:spPr>
          <a:xfrm>
            <a:off x="691541" y="5110406"/>
            <a:ext cx="10592" cy="42355"/>
          </a:xfrm>
          <a:custGeom>
            <a:rect b="b" l="l" r="r" t="t"/>
            <a:pathLst>
              <a:path extrusionOk="0" h="7" w="3">
                <a:moveTo>
                  <a:pt x="2" y="7"/>
                </a:moveTo>
                <a:cubicBezTo>
                  <a:pt x="1" y="7"/>
                  <a:pt x="1" y="7"/>
                  <a:pt x="1" y="6"/>
                </a:cubicBezTo>
                <a:cubicBezTo>
                  <a:pt x="0" y="2"/>
                  <a:pt x="0" y="2"/>
                  <a:pt x="0" y="2"/>
                </a:cubicBezTo>
                <a:cubicBezTo>
                  <a:pt x="0" y="1"/>
                  <a:pt x="1" y="0"/>
                  <a:pt x="1" y="0"/>
                </a:cubicBezTo>
                <a:cubicBezTo>
                  <a:pt x="2" y="0"/>
                  <a:pt x="3" y="1"/>
                  <a:pt x="3" y="1"/>
                </a:cubicBezTo>
                <a:cubicBezTo>
                  <a:pt x="3" y="6"/>
                  <a:pt x="3" y="6"/>
                  <a:pt x="3" y="6"/>
                </a:cubicBezTo>
                <a:cubicBezTo>
                  <a:pt x="3" y="7"/>
                  <a:pt x="3" y="7"/>
                  <a:pt x="2" y="7"/>
                </a:cubicBezTo>
                <a:cubicBezTo>
                  <a:pt x="2" y="7"/>
                  <a:pt x="2" y="7"/>
                  <a:pt x="2"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1"/>
          <p:cNvSpPr/>
          <p:nvPr/>
        </p:nvSpPr>
        <p:spPr>
          <a:xfrm>
            <a:off x="670363" y="5205711"/>
            <a:ext cx="10592" cy="42355"/>
          </a:xfrm>
          <a:custGeom>
            <a:rect b="b" l="l" r="r" t="t"/>
            <a:pathLst>
              <a:path extrusionOk="0" h="7" w="2">
                <a:moveTo>
                  <a:pt x="1" y="7"/>
                </a:moveTo>
                <a:cubicBezTo>
                  <a:pt x="0" y="7"/>
                  <a:pt x="0" y="6"/>
                  <a:pt x="0" y="6"/>
                </a:cubicBezTo>
                <a:cubicBezTo>
                  <a:pt x="0" y="1"/>
                  <a:pt x="0" y="1"/>
                  <a:pt x="0" y="1"/>
                </a:cubicBezTo>
                <a:cubicBezTo>
                  <a:pt x="0" y="0"/>
                  <a:pt x="0" y="0"/>
                  <a:pt x="1" y="0"/>
                </a:cubicBezTo>
                <a:cubicBezTo>
                  <a:pt x="2" y="0"/>
                  <a:pt x="2" y="0"/>
                  <a:pt x="2" y="1"/>
                </a:cubicBezTo>
                <a:cubicBezTo>
                  <a:pt x="2" y="6"/>
                  <a:pt x="2" y="6"/>
                  <a:pt x="2" y="6"/>
                </a:cubicBezTo>
                <a:cubicBezTo>
                  <a:pt x="2" y="6"/>
                  <a:pt x="2"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1"/>
          <p:cNvSpPr/>
          <p:nvPr/>
        </p:nvSpPr>
        <p:spPr>
          <a:xfrm>
            <a:off x="606831" y="5195117"/>
            <a:ext cx="21178" cy="42355"/>
          </a:xfrm>
          <a:custGeom>
            <a:rect b="b" l="l" r="r" t="t"/>
            <a:pathLst>
              <a:path extrusionOk="0" h="7" w="3">
                <a:moveTo>
                  <a:pt x="1" y="7"/>
                </a:moveTo>
                <a:cubicBezTo>
                  <a:pt x="1" y="7"/>
                  <a:pt x="1" y="7"/>
                  <a:pt x="1" y="7"/>
                </a:cubicBezTo>
                <a:cubicBezTo>
                  <a:pt x="0" y="7"/>
                  <a:pt x="0" y="6"/>
                  <a:pt x="0" y="5"/>
                </a:cubicBezTo>
                <a:cubicBezTo>
                  <a:pt x="0" y="1"/>
                  <a:pt x="0" y="1"/>
                  <a:pt x="0" y="1"/>
                </a:cubicBezTo>
                <a:cubicBezTo>
                  <a:pt x="0" y="1"/>
                  <a:pt x="1" y="0"/>
                  <a:pt x="2" y="0"/>
                </a:cubicBezTo>
                <a:cubicBezTo>
                  <a:pt x="2" y="0"/>
                  <a:pt x="3" y="1"/>
                  <a:pt x="3" y="2"/>
                </a:cubicBezTo>
                <a:cubicBezTo>
                  <a:pt x="2" y="6"/>
                  <a:pt x="2" y="6"/>
                  <a:pt x="2" y="6"/>
                </a:cubicBezTo>
                <a:cubicBezTo>
                  <a:pt x="2" y="6"/>
                  <a:pt x="2"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1"/>
          <p:cNvSpPr/>
          <p:nvPr/>
        </p:nvSpPr>
        <p:spPr>
          <a:xfrm>
            <a:off x="680955" y="5015113"/>
            <a:ext cx="21178" cy="52947"/>
          </a:xfrm>
          <a:custGeom>
            <a:rect b="b" l="l" r="r" t="t"/>
            <a:pathLst>
              <a:path extrusionOk="0" h="8" w="3">
                <a:moveTo>
                  <a:pt x="1" y="8"/>
                </a:moveTo>
                <a:cubicBezTo>
                  <a:pt x="1" y="8"/>
                  <a:pt x="0" y="7"/>
                  <a:pt x="0" y="6"/>
                </a:cubicBezTo>
                <a:cubicBezTo>
                  <a:pt x="0" y="1"/>
                  <a:pt x="0" y="1"/>
                  <a:pt x="0" y="1"/>
                </a:cubicBezTo>
                <a:cubicBezTo>
                  <a:pt x="0" y="1"/>
                  <a:pt x="1" y="0"/>
                  <a:pt x="1" y="0"/>
                </a:cubicBezTo>
                <a:cubicBezTo>
                  <a:pt x="2" y="0"/>
                  <a:pt x="3" y="1"/>
                  <a:pt x="3" y="1"/>
                </a:cubicBezTo>
                <a:cubicBezTo>
                  <a:pt x="3" y="6"/>
                  <a:pt x="3" y="6"/>
                  <a:pt x="3" y="6"/>
                </a:cubicBezTo>
                <a:cubicBezTo>
                  <a:pt x="3" y="7"/>
                  <a:pt x="2" y="8"/>
                  <a:pt x="1" y="8"/>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1"/>
          <p:cNvSpPr/>
          <p:nvPr/>
        </p:nvSpPr>
        <p:spPr>
          <a:xfrm>
            <a:off x="543298" y="5184533"/>
            <a:ext cx="21178" cy="42355"/>
          </a:xfrm>
          <a:custGeom>
            <a:rect b="b" l="l" r="r" t="t"/>
            <a:pathLst>
              <a:path extrusionOk="0" h="7" w="3">
                <a:moveTo>
                  <a:pt x="2" y="7"/>
                </a:moveTo>
                <a:cubicBezTo>
                  <a:pt x="1" y="7"/>
                  <a:pt x="0" y="6"/>
                  <a:pt x="0" y="6"/>
                </a:cubicBezTo>
                <a:cubicBezTo>
                  <a:pt x="0" y="2"/>
                  <a:pt x="0" y="2"/>
                  <a:pt x="0" y="2"/>
                </a:cubicBezTo>
                <a:cubicBezTo>
                  <a:pt x="0" y="1"/>
                  <a:pt x="0" y="1"/>
                  <a:pt x="1" y="0"/>
                </a:cubicBezTo>
                <a:cubicBezTo>
                  <a:pt x="2" y="0"/>
                  <a:pt x="2" y="1"/>
                  <a:pt x="2" y="2"/>
                </a:cubicBezTo>
                <a:cubicBezTo>
                  <a:pt x="3" y="5"/>
                  <a:pt x="3" y="5"/>
                  <a:pt x="3" y="5"/>
                </a:cubicBezTo>
                <a:cubicBezTo>
                  <a:pt x="3" y="6"/>
                  <a:pt x="2" y="7"/>
                  <a:pt x="2" y="7"/>
                </a:cubicBezTo>
                <a:cubicBezTo>
                  <a:pt x="2" y="7"/>
                  <a:pt x="2" y="7"/>
                  <a:pt x="2"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1"/>
          <p:cNvSpPr/>
          <p:nvPr/>
        </p:nvSpPr>
        <p:spPr>
          <a:xfrm>
            <a:off x="479765" y="5142178"/>
            <a:ext cx="10592" cy="42355"/>
          </a:xfrm>
          <a:custGeom>
            <a:rect b="b" l="l" r="r" t="t"/>
            <a:pathLst>
              <a:path extrusionOk="0" h="7" w="2">
                <a:moveTo>
                  <a:pt x="1" y="7"/>
                </a:moveTo>
                <a:cubicBezTo>
                  <a:pt x="0" y="7"/>
                  <a:pt x="0" y="6"/>
                  <a:pt x="0" y="5"/>
                </a:cubicBezTo>
                <a:cubicBezTo>
                  <a:pt x="0" y="2"/>
                  <a:pt x="0" y="2"/>
                  <a:pt x="0" y="2"/>
                </a:cubicBezTo>
                <a:cubicBezTo>
                  <a:pt x="0" y="1"/>
                  <a:pt x="0" y="0"/>
                  <a:pt x="1" y="0"/>
                </a:cubicBezTo>
                <a:cubicBezTo>
                  <a:pt x="2" y="0"/>
                  <a:pt x="2" y="1"/>
                  <a:pt x="2" y="2"/>
                </a:cubicBezTo>
                <a:cubicBezTo>
                  <a:pt x="2" y="5"/>
                  <a:pt x="2" y="5"/>
                  <a:pt x="2" y="5"/>
                </a:cubicBezTo>
                <a:cubicBezTo>
                  <a:pt x="2" y="6"/>
                  <a:pt x="2"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1"/>
          <p:cNvSpPr/>
          <p:nvPr/>
        </p:nvSpPr>
        <p:spPr>
          <a:xfrm>
            <a:off x="606831" y="5279827"/>
            <a:ext cx="21178" cy="42355"/>
          </a:xfrm>
          <a:custGeom>
            <a:rect b="b" l="l" r="r" t="t"/>
            <a:pathLst>
              <a:path extrusionOk="0" h="7" w="3">
                <a:moveTo>
                  <a:pt x="1" y="7"/>
                </a:moveTo>
                <a:cubicBezTo>
                  <a:pt x="1" y="7"/>
                  <a:pt x="0" y="6"/>
                  <a:pt x="0" y="6"/>
                </a:cubicBezTo>
                <a:cubicBezTo>
                  <a:pt x="0" y="1"/>
                  <a:pt x="0" y="1"/>
                  <a:pt x="0" y="1"/>
                </a:cubicBezTo>
                <a:cubicBezTo>
                  <a:pt x="0" y="1"/>
                  <a:pt x="0" y="0"/>
                  <a:pt x="1" y="0"/>
                </a:cubicBezTo>
                <a:cubicBezTo>
                  <a:pt x="2" y="0"/>
                  <a:pt x="2" y="0"/>
                  <a:pt x="2" y="1"/>
                </a:cubicBezTo>
                <a:cubicBezTo>
                  <a:pt x="3" y="5"/>
                  <a:pt x="3" y="5"/>
                  <a:pt x="3" y="5"/>
                </a:cubicBezTo>
                <a:cubicBezTo>
                  <a:pt x="3" y="6"/>
                  <a:pt x="2" y="7"/>
                  <a:pt x="2" y="7"/>
                </a:cubicBezTo>
                <a:cubicBezTo>
                  <a:pt x="1" y="7"/>
                  <a:pt x="1"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1"/>
          <p:cNvSpPr/>
          <p:nvPr/>
        </p:nvSpPr>
        <p:spPr>
          <a:xfrm>
            <a:off x="723311" y="5152762"/>
            <a:ext cx="10592" cy="42355"/>
          </a:xfrm>
          <a:custGeom>
            <a:rect b="b" l="l" r="r" t="t"/>
            <a:pathLst>
              <a:path extrusionOk="0" h="7" w="2">
                <a:moveTo>
                  <a:pt x="1" y="7"/>
                </a:moveTo>
                <a:cubicBezTo>
                  <a:pt x="0" y="7"/>
                  <a:pt x="0" y="7"/>
                  <a:pt x="0" y="6"/>
                </a:cubicBezTo>
                <a:cubicBezTo>
                  <a:pt x="0" y="2"/>
                  <a:pt x="0" y="2"/>
                  <a:pt x="0" y="2"/>
                </a:cubicBezTo>
                <a:cubicBezTo>
                  <a:pt x="0" y="1"/>
                  <a:pt x="0" y="1"/>
                  <a:pt x="1" y="1"/>
                </a:cubicBezTo>
                <a:cubicBezTo>
                  <a:pt x="2" y="0"/>
                  <a:pt x="2" y="1"/>
                  <a:pt x="2" y="2"/>
                </a:cubicBezTo>
                <a:cubicBezTo>
                  <a:pt x="2" y="6"/>
                  <a:pt x="2" y="6"/>
                  <a:pt x="2" y="6"/>
                </a:cubicBezTo>
                <a:cubicBezTo>
                  <a:pt x="2" y="7"/>
                  <a:pt x="2" y="7"/>
                  <a:pt x="1" y="7"/>
                </a:cubicBezTo>
                <a:cubicBezTo>
                  <a:pt x="1" y="7"/>
                  <a:pt x="1"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1"/>
          <p:cNvSpPr/>
          <p:nvPr/>
        </p:nvSpPr>
        <p:spPr>
          <a:xfrm>
            <a:off x="691541" y="5258649"/>
            <a:ext cx="10592" cy="31770"/>
          </a:xfrm>
          <a:custGeom>
            <a:rect b="b" l="l" r="r" t="t"/>
            <a:pathLst>
              <a:path extrusionOk="0" h="5" w="3">
                <a:moveTo>
                  <a:pt x="1" y="5"/>
                </a:moveTo>
                <a:cubicBezTo>
                  <a:pt x="0" y="5"/>
                  <a:pt x="0" y="5"/>
                  <a:pt x="0" y="4"/>
                </a:cubicBezTo>
                <a:cubicBezTo>
                  <a:pt x="0" y="1"/>
                  <a:pt x="0" y="1"/>
                  <a:pt x="0" y="1"/>
                </a:cubicBezTo>
                <a:cubicBezTo>
                  <a:pt x="0" y="1"/>
                  <a:pt x="0" y="0"/>
                  <a:pt x="1" y="0"/>
                </a:cubicBezTo>
                <a:cubicBezTo>
                  <a:pt x="2" y="0"/>
                  <a:pt x="3" y="1"/>
                  <a:pt x="3" y="1"/>
                </a:cubicBezTo>
                <a:cubicBezTo>
                  <a:pt x="3" y="4"/>
                  <a:pt x="3" y="4"/>
                  <a:pt x="3" y="4"/>
                </a:cubicBezTo>
                <a:cubicBezTo>
                  <a:pt x="3" y="5"/>
                  <a:pt x="2" y="5"/>
                  <a:pt x="1" y="5"/>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1"/>
          <p:cNvSpPr/>
          <p:nvPr/>
        </p:nvSpPr>
        <p:spPr>
          <a:xfrm>
            <a:off x="649186" y="5322182"/>
            <a:ext cx="10592" cy="31770"/>
          </a:xfrm>
          <a:custGeom>
            <a:rect b="b" l="l" r="r" t="t"/>
            <a:pathLst>
              <a:path extrusionOk="0" h="5" w="3">
                <a:moveTo>
                  <a:pt x="2" y="5"/>
                </a:moveTo>
                <a:cubicBezTo>
                  <a:pt x="1" y="5"/>
                  <a:pt x="1" y="5"/>
                  <a:pt x="1" y="4"/>
                </a:cubicBezTo>
                <a:cubicBezTo>
                  <a:pt x="0" y="2"/>
                  <a:pt x="0" y="2"/>
                  <a:pt x="0" y="2"/>
                </a:cubicBezTo>
                <a:cubicBezTo>
                  <a:pt x="0" y="1"/>
                  <a:pt x="0" y="0"/>
                  <a:pt x="1" y="0"/>
                </a:cubicBezTo>
                <a:cubicBezTo>
                  <a:pt x="2" y="0"/>
                  <a:pt x="2" y="0"/>
                  <a:pt x="2" y="1"/>
                </a:cubicBezTo>
                <a:cubicBezTo>
                  <a:pt x="3" y="4"/>
                  <a:pt x="3" y="4"/>
                  <a:pt x="3" y="4"/>
                </a:cubicBezTo>
                <a:cubicBezTo>
                  <a:pt x="3" y="4"/>
                  <a:pt x="3" y="5"/>
                  <a:pt x="2" y="5"/>
                </a:cubicBezTo>
                <a:cubicBezTo>
                  <a:pt x="2" y="5"/>
                  <a:pt x="2" y="5"/>
                  <a:pt x="2" y="5"/>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1"/>
          <p:cNvSpPr/>
          <p:nvPr/>
        </p:nvSpPr>
        <p:spPr>
          <a:xfrm>
            <a:off x="532712" y="5258649"/>
            <a:ext cx="21178" cy="52947"/>
          </a:xfrm>
          <a:custGeom>
            <a:rect b="b" l="l" r="r" t="t"/>
            <a:pathLst>
              <a:path extrusionOk="0" h="8" w="3">
                <a:moveTo>
                  <a:pt x="1" y="8"/>
                </a:moveTo>
                <a:cubicBezTo>
                  <a:pt x="1" y="8"/>
                  <a:pt x="0" y="7"/>
                  <a:pt x="0" y="6"/>
                </a:cubicBezTo>
                <a:cubicBezTo>
                  <a:pt x="0" y="1"/>
                  <a:pt x="0" y="1"/>
                  <a:pt x="0" y="1"/>
                </a:cubicBezTo>
                <a:cubicBezTo>
                  <a:pt x="0" y="0"/>
                  <a:pt x="1" y="0"/>
                  <a:pt x="1" y="0"/>
                </a:cubicBezTo>
                <a:cubicBezTo>
                  <a:pt x="2" y="0"/>
                  <a:pt x="3" y="0"/>
                  <a:pt x="3" y="1"/>
                </a:cubicBezTo>
                <a:cubicBezTo>
                  <a:pt x="3" y="6"/>
                  <a:pt x="3" y="6"/>
                  <a:pt x="3" y="6"/>
                </a:cubicBezTo>
                <a:cubicBezTo>
                  <a:pt x="3" y="7"/>
                  <a:pt x="2" y="8"/>
                  <a:pt x="1" y="8"/>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1"/>
          <p:cNvSpPr/>
          <p:nvPr/>
        </p:nvSpPr>
        <p:spPr>
          <a:xfrm>
            <a:off x="723311" y="5068051"/>
            <a:ext cx="21178" cy="42355"/>
          </a:xfrm>
          <a:custGeom>
            <a:rect b="b" l="l" r="r" t="t"/>
            <a:pathLst>
              <a:path extrusionOk="0" h="7" w="3">
                <a:moveTo>
                  <a:pt x="1" y="7"/>
                </a:moveTo>
                <a:cubicBezTo>
                  <a:pt x="1" y="7"/>
                  <a:pt x="0" y="6"/>
                  <a:pt x="0" y="6"/>
                </a:cubicBezTo>
                <a:cubicBezTo>
                  <a:pt x="0" y="1"/>
                  <a:pt x="0" y="1"/>
                  <a:pt x="0" y="1"/>
                </a:cubicBezTo>
                <a:cubicBezTo>
                  <a:pt x="0" y="0"/>
                  <a:pt x="1" y="0"/>
                  <a:pt x="1" y="0"/>
                </a:cubicBezTo>
                <a:cubicBezTo>
                  <a:pt x="2" y="0"/>
                  <a:pt x="3" y="0"/>
                  <a:pt x="3" y="1"/>
                </a:cubicBezTo>
                <a:cubicBezTo>
                  <a:pt x="3" y="6"/>
                  <a:pt x="3" y="6"/>
                  <a:pt x="3" y="6"/>
                </a:cubicBezTo>
                <a:cubicBezTo>
                  <a:pt x="3" y="6"/>
                  <a:pt x="2" y="7"/>
                  <a:pt x="1"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1"/>
          <p:cNvSpPr/>
          <p:nvPr/>
        </p:nvSpPr>
        <p:spPr>
          <a:xfrm>
            <a:off x="8559011" y="2717341"/>
            <a:ext cx="1101233" cy="1058878"/>
          </a:xfrm>
          <a:custGeom>
            <a:rect b="b" l="l" r="r" t="t"/>
            <a:pathLst>
              <a:path extrusionOk="0" h="177" w="183">
                <a:moveTo>
                  <a:pt x="128" y="21"/>
                </a:moveTo>
                <a:cubicBezTo>
                  <a:pt x="111" y="8"/>
                  <a:pt x="89" y="0"/>
                  <a:pt x="67" y="2"/>
                </a:cubicBezTo>
                <a:cubicBezTo>
                  <a:pt x="45" y="5"/>
                  <a:pt x="25" y="19"/>
                  <a:pt x="14" y="38"/>
                </a:cubicBezTo>
                <a:cubicBezTo>
                  <a:pt x="3" y="57"/>
                  <a:pt x="0" y="80"/>
                  <a:pt x="6" y="102"/>
                </a:cubicBezTo>
                <a:cubicBezTo>
                  <a:pt x="13" y="132"/>
                  <a:pt x="37" y="158"/>
                  <a:pt x="67" y="168"/>
                </a:cubicBezTo>
                <a:cubicBezTo>
                  <a:pt x="97" y="177"/>
                  <a:pt x="132" y="170"/>
                  <a:pt x="154" y="148"/>
                </a:cubicBezTo>
                <a:cubicBezTo>
                  <a:pt x="172" y="130"/>
                  <a:pt x="183" y="102"/>
                  <a:pt x="179" y="77"/>
                </a:cubicBezTo>
                <a:cubicBezTo>
                  <a:pt x="177" y="66"/>
                  <a:pt x="170" y="62"/>
                  <a:pt x="163" y="55"/>
                </a:cubicBezTo>
                <a:cubicBezTo>
                  <a:pt x="152" y="43"/>
                  <a:pt x="142" y="31"/>
                  <a:pt x="128" y="2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11"/>
          <p:cNvSpPr/>
          <p:nvPr/>
        </p:nvSpPr>
        <p:spPr>
          <a:xfrm>
            <a:off x="7934269" y="3215019"/>
            <a:ext cx="2011866" cy="2477775"/>
          </a:xfrm>
          <a:custGeom>
            <a:rect b="b" l="l" r="r" t="t"/>
            <a:pathLst>
              <a:path extrusionOk="0" h="413" w="336">
                <a:moveTo>
                  <a:pt x="163" y="51"/>
                </a:moveTo>
                <a:cubicBezTo>
                  <a:pt x="136" y="81"/>
                  <a:pt x="125" y="125"/>
                  <a:pt x="91" y="148"/>
                </a:cubicBezTo>
                <a:cubicBezTo>
                  <a:pt x="73" y="160"/>
                  <a:pt x="50" y="164"/>
                  <a:pt x="33" y="178"/>
                </a:cubicBezTo>
                <a:cubicBezTo>
                  <a:pt x="11" y="194"/>
                  <a:pt x="0" y="223"/>
                  <a:pt x="1" y="251"/>
                </a:cubicBezTo>
                <a:cubicBezTo>
                  <a:pt x="3" y="278"/>
                  <a:pt x="15" y="305"/>
                  <a:pt x="31" y="327"/>
                </a:cubicBezTo>
                <a:cubicBezTo>
                  <a:pt x="47" y="349"/>
                  <a:pt x="68" y="368"/>
                  <a:pt x="88" y="387"/>
                </a:cubicBezTo>
                <a:cubicBezTo>
                  <a:pt x="102" y="400"/>
                  <a:pt x="118" y="413"/>
                  <a:pt x="136" y="413"/>
                </a:cubicBezTo>
                <a:cubicBezTo>
                  <a:pt x="152" y="412"/>
                  <a:pt x="166" y="401"/>
                  <a:pt x="177" y="390"/>
                </a:cubicBezTo>
                <a:cubicBezTo>
                  <a:pt x="208" y="357"/>
                  <a:pt x="229" y="316"/>
                  <a:pt x="250" y="276"/>
                </a:cubicBezTo>
                <a:cubicBezTo>
                  <a:pt x="271" y="233"/>
                  <a:pt x="293" y="190"/>
                  <a:pt x="307" y="144"/>
                </a:cubicBezTo>
                <a:cubicBezTo>
                  <a:pt x="316" y="114"/>
                  <a:pt x="336" y="52"/>
                  <a:pt x="312" y="24"/>
                </a:cubicBezTo>
                <a:cubicBezTo>
                  <a:pt x="292" y="0"/>
                  <a:pt x="242" y="7"/>
                  <a:pt x="216" y="16"/>
                </a:cubicBezTo>
                <a:cubicBezTo>
                  <a:pt x="196" y="23"/>
                  <a:pt x="177" y="35"/>
                  <a:pt x="163" y="5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11"/>
          <p:cNvSpPr/>
          <p:nvPr/>
        </p:nvSpPr>
        <p:spPr>
          <a:xfrm>
            <a:off x="8082512" y="3384440"/>
            <a:ext cx="1757736" cy="1990694"/>
          </a:xfrm>
          <a:custGeom>
            <a:rect b="b" l="l" r="r" t="t"/>
            <a:pathLst>
              <a:path extrusionOk="0" h="331" w="294">
                <a:moveTo>
                  <a:pt x="9" y="184"/>
                </a:moveTo>
                <a:cubicBezTo>
                  <a:pt x="16" y="170"/>
                  <a:pt x="26" y="159"/>
                  <a:pt x="39" y="153"/>
                </a:cubicBezTo>
                <a:cubicBezTo>
                  <a:pt x="45" y="150"/>
                  <a:pt x="52" y="148"/>
                  <a:pt x="59" y="146"/>
                </a:cubicBezTo>
                <a:cubicBezTo>
                  <a:pt x="68" y="143"/>
                  <a:pt x="76" y="140"/>
                  <a:pt x="84" y="136"/>
                </a:cubicBezTo>
                <a:cubicBezTo>
                  <a:pt x="98" y="127"/>
                  <a:pt x="105" y="111"/>
                  <a:pt x="113" y="97"/>
                </a:cubicBezTo>
                <a:cubicBezTo>
                  <a:pt x="115" y="92"/>
                  <a:pt x="118" y="88"/>
                  <a:pt x="120" y="84"/>
                </a:cubicBezTo>
                <a:cubicBezTo>
                  <a:pt x="137" y="54"/>
                  <a:pt x="163" y="30"/>
                  <a:pt x="195" y="17"/>
                </a:cubicBezTo>
                <a:cubicBezTo>
                  <a:pt x="226" y="3"/>
                  <a:pt x="261" y="0"/>
                  <a:pt x="294" y="7"/>
                </a:cubicBezTo>
                <a:cubicBezTo>
                  <a:pt x="294" y="9"/>
                  <a:pt x="294" y="9"/>
                  <a:pt x="294" y="9"/>
                </a:cubicBezTo>
                <a:cubicBezTo>
                  <a:pt x="261" y="2"/>
                  <a:pt x="226" y="5"/>
                  <a:pt x="195" y="18"/>
                </a:cubicBezTo>
                <a:cubicBezTo>
                  <a:pt x="165" y="32"/>
                  <a:pt x="139" y="55"/>
                  <a:pt x="122" y="85"/>
                </a:cubicBezTo>
                <a:cubicBezTo>
                  <a:pt x="119" y="89"/>
                  <a:pt x="117" y="93"/>
                  <a:pt x="115" y="98"/>
                </a:cubicBezTo>
                <a:cubicBezTo>
                  <a:pt x="107" y="113"/>
                  <a:pt x="99" y="128"/>
                  <a:pt x="85" y="137"/>
                </a:cubicBezTo>
                <a:cubicBezTo>
                  <a:pt x="77" y="142"/>
                  <a:pt x="68" y="145"/>
                  <a:pt x="60" y="147"/>
                </a:cubicBezTo>
                <a:cubicBezTo>
                  <a:pt x="53" y="149"/>
                  <a:pt x="46" y="151"/>
                  <a:pt x="40" y="155"/>
                </a:cubicBezTo>
                <a:cubicBezTo>
                  <a:pt x="16" y="167"/>
                  <a:pt x="1" y="196"/>
                  <a:pt x="4" y="226"/>
                </a:cubicBezTo>
                <a:cubicBezTo>
                  <a:pt x="7" y="252"/>
                  <a:pt x="22" y="278"/>
                  <a:pt x="47" y="296"/>
                </a:cubicBezTo>
                <a:cubicBezTo>
                  <a:pt x="67" y="311"/>
                  <a:pt x="92" y="322"/>
                  <a:pt x="125" y="329"/>
                </a:cubicBezTo>
                <a:cubicBezTo>
                  <a:pt x="125" y="331"/>
                  <a:pt x="125" y="331"/>
                  <a:pt x="125" y="331"/>
                </a:cubicBezTo>
                <a:cubicBezTo>
                  <a:pt x="92" y="324"/>
                  <a:pt x="66" y="313"/>
                  <a:pt x="46" y="298"/>
                </a:cubicBezTo>
                <a:cubicBezTo>
                  <a:pt x="21" y="279"/>
                  <a:pt x="5" y="253"/>
                  <a:pt x="2" y="226"/>
                </a:cubicBezTo>
                <a:cubicBezTo>
                  <a:pt x="0" y="211"/>
                  <a:pt x="3" y="197"/>
                  <a:pt x="9" y="18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11"/>
          <p:cNvSpPr/>
          <p:nvPr/>
        </p:nvSpPr>
        <p:spPr>
          <a:xfrm>
            <a:off x="-197917" y="-776957"/>
            <a:ext cx="3610784" cy="2054227"/>
          </a:xfrm>
          <a:custGeom>
            <a:rect b="b" l="l" r="r" t="t"/>
            <a:pathLst>
              <a:path extrusionOk="0" h="343" w="603">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5" name="Google Shape;385;p11"/>
          <p:cNvGrpSpPr/>
          <p:nvPr/>
        </p:nvGrpSpPr>
        <p:grpSpPr>
          <a:xfrm>
            <a:off x="384470" y="176033"/>
            <a:ext cx="1101234" cy="1122412"/>
            <a:chOff x="384470" y="176033"/>
            <a:chExt cx="1101234" cy="1122412"/>
          </a:xfrm>
        </p:grpSpPr>
        <p:sp>
          <p:nvSpPr>
            <p:cNvPr id="386" name="Google Shape;386;p11"/>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11"/>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1"/>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1"/>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11"/>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11"/>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1"/>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1"/>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4" name="Google Shape;394;p11"/>
          <p:cNvSpPr/>
          <p:nvPr/>
        </p:nvSpPr>
        <p:spPr>
          <a:xfrm>
            <a:off x="-568521" y="324276"/>
            <a:ext cx="984761" cy="1101233"/>
          </a:xfrm>
          <a:custGeom>
            <a:rect b="b" l="l" r="r" t="t"/>
            <a:pathLst>
              <a:path extrusionOk="0" h="183" w="164">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1"/>
          <p:cNvSpPr/>
          <p:nvPr/>
        </p:nvSpPr>
        <p:spPr>
          <a:xfrm>
            <a:off x="-536758" y="-702831"/>
            <a:ext cx="2520128" cy="1535378"/>
          </a:xfrm>
          <a:custGeom>
            <a:rect b="b" l="l" r="r" t="t"/>
            <a:pathLst>
              <a:path extrusionOk="0" h="256" w="42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1"/>
          <p:cNvSpPr/>
          <p:nvPr/>
        </p:nvSpPr>
        <p:spPr>
          <a:xfrm>
            <a:off x="-494403" y="-459294"/>
            <a:ext cx="2297771" cy="1164766"/>
          </a:xfrm>
          <a:custGeom>
            <a:rect b="b" l="l" r="r" t="t"/>
            <a:pathLst>
              <a:path extrusionOk="0" h="193" w="385">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7" name="Shape 3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98" name="Shape 398"/>
        <p:cNvGrpSpPr/>
        <p:nvPr/>
      </p:nvGrpSpPr>
      <p:grpSpPr>
        <a:xfrm>
          <a:off x="0" y="0"/>
          <a:ext cx="0" cy="0"/>
          <a:chOff x="0" y="0"/>
          <a:chExt cx="0" cy="0"/>
        </a:xfrm>
      </p:grpSpPr>
      <p:sp>
        <p:nvSpPr>
          <p:cNvPr id="399" name="Google Shape;399;p13"/>
          <p:cNvSpPr/>
          <p:nvPr/>
        </p:nvSpPr>
        <p:spPr>
          <a:xfrm rot="-5400001">
            <a:off x="-640930" y="3573453"/>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13"/>
          <p:cNvSpPr/>
          <p:nvPr/>
        </p:nvSpPr>
        <p:spPr>
          <a:xfrm>
            <a:off x="7710734" y="-773124"/>
            <a:ext cx="2449795" cy="1993721"/>
          </a:xfrm>
          <a:custGeom>
            <a:rect b="b" l="l" r="r" t="t"/>
            <a:pathLst>
              <a:path extrusionOk="0" h="270" w="332">
                <a:moveTo>
                  <a:pt x="291" y="131"/>
                </a:moveTo>
                <a:cubicBezTo>
                  <a:pt x="267" y="109"/>
                  <a:pt x="232" y="100"/>
                  <a:pt x="213" y="73"/>
                </a:cubicBezTo>
                <a:cubicBezTo>
                  <a:pt x="204" y="58"/>
                  <a:pt x="200" y="40"/>
                  <a:pt x="189" y="26"/>
                </a:cubicBezTo>
                <a:cubicBezTo>
                  <a:pt x="176" y="8"/>
                  <a:pt x="153" y="0"/>
                  <a:pt x="130" y="1"/>
                </a:cubicBezTo>
                <a:cubicBezTo>
                  <a:pt x="108" y="2"/>
                  <a:pt x="87" y="12"/>
                  <a:pt x="69" y="25"/>
                </a:cubicBezTo>
                <a:cubicBezTo>
                  <a:pt x="51" y="38"/>
                  <a:pt x="36" y="54"/>
                  <a:pt x="21" y="70"/>
                </a:cubicBezTo>
                <a:cubicBezTo>
                  <a:pt x="11" y="82"/>
                  <a:pt x="0" y="94"/>
                  <a:pt x="0" y="109"/>
                </a:cubicBezTo>
                <a:cubicBezTo>
                  <a:pt x="1" y="122"/>
                  <a:pt x="9" y="133"/>
                  <a:pt x="19" y="142"/>
                </a:cubicBezTo>
                <a:cubicBezTo>
                  <a:pt x="45" y="167"/>
                  <a:pt x="78" y="184"/>
                  <a:pt x="111" y="201"/>
                </a:cubicBezTo>
                <a:cubicBezTo>
                  <a:pt x="145" y="218"/>
                  <a:pt x="179" y="235"/>
                  <a:pt x="216" y="247"/>
                </a:cubicBezTo>
                <a:cubicBezTo>
                  <a:pt x="240" y="254"/>
                  <a:pt x="290" y="270"/>
                  <a:pt x="312" y="251"/>
                </a:cubicBezTo>
                <a:cubicBezTo>
                  <a:pt x="332" y="234"/>
                  <a:pt x="326" y="194"/>
                  <a:pt x="319" y="173"/>
                </a:cubicBezTo>
                <a:cubicBezTo>
                  <a:pt x="314" y="157"/>
                  <a:pt x="304" y="142"/>
                  <a:pt x="291" y="13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13"/>
          <p:cNvSpPr/>
          <p:nvPr/>
        </p:nvSpPr>
        <p:spPr>
          <a:xfrm>
            <a:off x="8075597" y="-147643"/>
            <a:ext cx="1472488" cy="1472489"/>
          </a:xfrm>
          <a:custGeom>
            <a:rect b="b" l="l" r="r" t="t"/>
            <a:pathLst>
              <a:path extrusionOk="0" h="199" w="200">
                <a:moveTo>
                  <a:pt x="196" y="199"/>
                </a:moveTo>
                <a:cubicBezTo>
                  <a:pt x="199" y="187"/>
                  <a:pt x="192" y="176"/>
                  <a:pt x="183" y="169"/>
                </a:cubicBezTo>
                <a:cubicBezTo>
                  <a:pt x="176" y="164"/>
                  <a:pt x="168" y="161"/>
                  <a:pt x="160" y="158"/>
                </a:cubicBezTo>
                <a:cubicBezTo>
                  <a:pt x="157" y="157"/>
                  <a:pt x="155" y="156"/>
                  <a:pt x="152" y="155"/>
                </a:cubicBezTo>
                <a:cubicBezTo>
                  <a:pt x="138" y="149"/>
                  <a:pt x="130" y="142"/>
                  <a:pt x="126" y="133"/>
                </a:cubicBezTo>
                <a:cubicBezTo>
                  <a:pt x="123" y="129"/>
                  <a:pt x="122" y="124"/>
                  <a:pt x="121" y="119"/>
                </a:cubicBezTo>
                <a:cubicBezTo>
                  <a:pt x="120" y="113"/>
                  <a:pt x="118" y="106"/>
                  <a:pt x="115" y="101"/>
                </a:cubicBezTo>
                <a:cubicBezTo>
                  <a:pt x="107" y="91"/>
                  <a:pt x="93" y="89"/>
                  <a:pt x="81" y="88"/>
                </a:cubicBezTo>
                <a:cubicBezTo>
                  <a:pt x="69" y="87"/>
                  <a:pt x="55" y="84"/>
                  <a:pt x="49" y="73"/>
                </a:cubicBezTo>
                <a:cubicBezTo>
                  <a:pt x="46" y="67"/>
                  <a:pt x="45" y="61"/>
                  <a:pt x="45" y="55"/>
                </a:cubicBezTo>
                <a:cubicBezTo>
                  <a:pt x="45" y="53"/>
                  <a:pt x="45" y="51"/>
                  <a:pt x="44" y="48"/>
                </a:cubicBezTo>
                <a:cubicBezTo>
                  <a:pt x="41" y="25"/>
                  <a:pt x="23" y="6"/>
                  <a:pt x="0" y="1"/>
                </a:cubicBezTo>
                <a:cubicBezTo>
                  <a:pt x="0" y="0"/>
                  <a:pt x="0" y="0"/>
                  <a:pt x="0" y="0"/>
                </a:cubicBezTo>
                <a:cubicBezTo>
                  <a:pt x="23" y="5"/>
                  <a:pt x="42" y="25"/>
                  <a:pt x="45" y="48"/>
                </a:cubicBezTo>
                <a:cubicBezTo>
                  <a:pt x="45" y="51"/>
                  <a:pt x="46" y="53"/>
                  <a:pt x="46" y="55"/>
                </a:cubicBezTo>
                <a:cubicBezTo>
                  <a:pt x="46" y="61"/>
                  <a:pt x="47" y="67"/>
                  <a:pt x="49" y="72"/>
                </a:cubicBezTo>
                <a:cubicBezTo>
                  <a:pt x="55" y="83"/>
                  <a:pt x="69" y="86"/>
                  <a:pt x="81" y="87"/>
                </a:cubicBezTo>
                <a:cubicBezTo>
                  <a:pt x="93" y="89"/>
                  <a:pt x="107" y="90"/>
                  <a:pt x="115" y="101"/>
                </a:cubicBezTo>
                <a:cubicBezTo>
                  <a:pt x="119" y="106"/>
                  <a:pt x="120" y="112"/>
                  <a:pt x="122" y="119"/>
                </a:cubicBezTo>
                <a:cubicBezTo>
                  <a:pt x="123" y="124"/>
                  <a:pt x="124" y="129"/>
                  <a:pt x="126" y="133"/>
                </a:cubicBezTo>
                <a:cubicBezTo>
                  <a:pt x="130" y="142"/>
                  <a:pt x="139" y="148"/>
                  <a:pt x="152" y="154"/>
                </a:cubicBezTo>
                <a:cubicBezTo>
                  <a:pt x="155" y="155"/>
                  <a:pt x="158" y="156"/>
                  <a:pt x="160" y="157"/>
                </a:cubicBezTo>
                <a:cubicBezTo>
                  <a:pt x="168" y="160"/>
                  <a:pt x="177" y="163"/>
                  <a:pt x="184" y="169"/>
                </a:cubicBezTo>
                <a:cubicBezTo>
                  <a:pt x="192" y="175"/>
                  <a:pt x="200" y="187"/>
                  <a:pt x="197" y="199"/>
                </a:cubicBezTo>
                <a:lnTo>
                  <a:pt x="196" y="19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3"/>
          <p:cNvSpPr/>
          <p:nvPr/>
        </p:nvSpPr>
        <p:spPr>
          <a:xfrm>
            <a:off x="8075597" y="-69458"/>
            <a:ext cx="1381269" cy="1211871"/>
          </a:xfrm>
          <a:custGeom>
            <a:rect b="b" l="l" r="r" t="t"/>
            <a:pathLst>
              <a:path extrusionOk="0" h="165" w="186">
                <a:moveTo>
                  <a:pt x="160" y="160"/>
                </a:moveTo>
                <a:cubicBezTo>
                  <a:pt x="140" y="153"/>
                  <a:pt x="124" y="137"/>
                  <a:pt x="117" y="116"/>
                </a:cubicBezTo>
                <a:cubicBezTo>
                  <a:pt x="117" y="115"/>
                  <a:pt x="116" y="113"/>
                  <a:pt x="116" y="112"/>
                </a:cubicBezTo>
                <a:cubicBezTo>
                  <a:pt x="114" y="107"/>
                  <a:pt x="113" y="101"/>
                  <a:pt x="110" y="97"/>
                </a:cubicBezTo>
                <a:cubicBezTo>
                  <a:pt x="103" y="88"/>
                  <a:pt x="91" y="86"/>
                  <a:pt x="79" y="85"/>
                </a:cubicBezTo>
                <a:cubicBezTo>
                  <a:pt x="77" y="84"/>
                  <a:pt x="77" y="84"/>
                  <a:pt x="77" y="84"/>
                </a:cubicBezTo>
                <a:cubicBezTo>
                  <a:pt x="66" y="83"/>
                  <a:pt x="55" y="82"/>
                  <a:pt x="47" y="75"/>
                </a:cubicBezTo>
                <a:cubicBezTo>
                  <a:pt x="38" y="68"/>
                  <a:pt x="35" y="56"/>
                  <a:pt x="34" y="47"/>
                </a:cubicBezTo>
                <a:cubicBezTo>
                  <a:pt x="33" y="45"/>
                  <a:pt x="33" y="43"/>
                  <a:pt x="33" y="41"/>
                </a:cubicBezTo>
                <a:cubicBezTo>
                  <a:pt x="31" y="33"/>
                  <a:pt x="30" y="24"/>
                  <a:pt x="26" y="17"/>
                </a:cubicBezTo>
                <a:cubicBezTo>
                  <a:pt x="21" y="8"/>
                  <a:pt x="11" y="0"/>
                  <a:pt x="0" y="3"/>
                </a:cubicBezTo>
                <a:cubicBezTo>
                  <a:pt x="0" y="2"/>
                  <a:pt x="0" y="2"/>
                  <a:pt x="0" y="2"/>
                </a:cubicBezTo>
                <a:cubicBezTo>
                  <a:pt x="11" y="0"/>
                  <a:pt x="21" y="7"/>
                  <a:pt x="26" y="16"/>
                </a:cubicBezTo>
                <a:cubicBezTo>
                  <a:pt x="30" y="24"/>
                  <a:pt x="32" y="33"/>
                  <a:pt x="33" y="41"/>
                </a:cubicBezTo>
                <a:cubicBezTo>
                  <a:pt x="34" y="43"/>
                  <a:pt x="34" y="45"/>
                  <a:pt x="34" y="47"/>
                </a:cubicBezTo>
                <a:cubicBezTo>
                  <a:pt x="36" y="56"/>
                  <a:pt x="39" y="68"/>
                  <a:pt x="48" y="75"/>
                </a:cubicBezTo>
                <a:cubicBezTo>
                  <a:pt x="56" y="81"/>
                  <a:pt x="67" y="82"/>
                  <a:pt x="77" y="84"/>
                </a:cubicBezTo>
                <a:cubicBezTo>
                  <a:pt x="79" y="84"/>
                  <a:pt x="79" y="84"/>
                  <a:pt x="79" y="84"/>
                </a:cubicBezTo>
                <a:cubicBezTo>
                  <a:pt x="91" y="85"/>
                  <a:pt x="103" y="88"/>
                  <a:pt x="110" y="97"/>
                </a:cubicBezTo>
                <a:cubicBezTo>
                  <a:pt x="113" y="101"/>
                  <a:pt x="115" y="106"/>
                  <a:pt x="116" y="111"/>
                </a:cubicBezTo>
                <a:cubicBezTo>
                  <a:pt x="117" y="113"/>
                  <a:pt x="117" y="115"/>
                  <a:pt x="118" y="116"/>
                </a:cubicBezTo>
                <a:cubicBezTo>
                  <a:pt x="127" y="144"/>
                  <a:pt x="156" y="165"/>
                  <a:pt x="186" y="163"/>
                </a:cubicBezTo>
                <a:cubicBezTo>
                  <a:pt x="186" y="164"/>
                  <a:pt x="186" y="164"/>
                  <a:pt x="186" y="164"/>
                </a:cubicBezTo>
                <a:cubicBezTo>
                  <a:pt x="177" y="165"/>
                  <a:pt x="168" y="163"/>
                  <a:pt x="160"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3" name="Google Shape;403;p13"/>
          <p:cNvGrpSpPr/>
          <p:nvPr/>
        </p:nvGrpSpPr>
        <p:grpSpPr>
          <a:xfrm>
            <a:off x="8472288" y="2264222"/>
            <a:ext cx="1707044" cy="1720072"/>
            <a:chOff x="7202538" y="4530422"/>
            <a:chExt cx="1707044" cy="1720072"/>
          </a:xfrm>
        </p:grpSpPr>
        <p:sp>
          <p:nvSpPr>
            <p:cNvPr id="404" name="Google Shape;404;p13"/>
            <p:cNvSpPr/>
            <p:nvPr/>
          </p:nvSpPr>
          <p:spPr>
            <a:xfrm>
              <a:off x="7202538" y="4530422"/>
              <a:ext cx="1707044" cy="1720072"/>
            </a:xfrm>
            <a:custGeom>
              <a:rect b="b" l="l" r="r" t="t"/>
              <a:pathLst>
                <a:path extrusionOk="0" h="233" w="232">
                  <a:moveTo>
                    <a:pt x="50" y="202"/>
                  </a:moveTo>
                  <a:cubicBezTo>
                    <a:pt x="43" y="193"/>
                    <a:pt x="38" y="183"/>
                    <a:pt x="33" y="173"/>
                  </a:cubicBezTo>
                  <a:cubicBezTo>
                    <a:pt x="17" y="142"/>
                    <a:pt x="0" y="107"/>
                    <a:pt x="10" y="72"/>
                  </a:cubicBezTo>
                  <a:cubicBezTo>
                    <a:pt x="18" y="41"/>
                    <a:pt x="47" y="15"/>
                    <a:pt x="83" y="7"/>
                  </a:cubicBezTo>
                  <a:cubicBezTo>
                    <a:pt x="83" y="7"/>
                    <a:pt x="83" y="7"/>
                    <a:pt x="83" y="7"/>
                  </a:cubicBezTo>
                  <a:cubicBezTo>
                    <a:pt x="116" y="0"/>
                    <a:pt x="161" y="6"/>
                    <a:pt x="188" y="21"/>
                  </a:cubicBezTo>
                  <a:cubicBezTo>
                    <a:pt x="218" y="38"/>
                    <a:pt x="231" y="91"/>
                    <a:pt x="232" y="124"/>
                  </a:cubicBezTo>
                  <a:cubicBezTo>
                    <a:pt x="232" y="154"/>
                    <a:pt x="222" y="181"/>
                    <a:pt x="204" y="197"/>
                  </a:cubicBezTo>
                  <a:cubicBezTo>
                    <a:pt x="187" y="212"/>
                    <a:pt x="164" y="217"/>
                    <a:pt x="144" y="222"/>
                  </a:cubicBezTo>
                  <a:cubicBezTo>
                    <a:pt x="119" y="228"/>
                    <a:pt x="96" y="233"/>
                    <a:pt x="76" y="223"/>
                  </a:cubicBezTo>
                  <a:cubicBezTo>
                    <a:pt x="65" y="219"/>
                    <a:pt x="57" y="211"/>
                    <a:pt x="50" y="202"/>
                  </a:cubicBezTo>
                  <a:close/>
                  <a:moveTo>
                    <a:pt x="84" y="10"/>
                  </a:moveTo>
                  <a:cubicBezTo>
                    <a:pt x="49" y="17"/>
                    <a:pt x="20" y="42"/>
                    <a:pt x="12" y="72"/>
                  </a:cubicBezTo>
                  <a:cubicBezTo>
                    <a:pt x="4" y="106"/>
                    <a:pt x="20" y="142"/>
                    <a:pt x="35" y="172"/>
                  </a:cubicBezTo>
                  <a:cubicBezTo>
                    <a:pt x="46" y="192"/>
                    <a:pt x="57" y="212"/>
                    <a:pt x="77" y="221"/>
                  </a:cubicBezTo>
                  <a:cubicBezTo>
                    <a:pt x="96" y="229"/>
                    <a:pt x="119" y="225"/>
                    <a:pt x="143" y="219"/>
                  </a:cubicBezTo>
                  <a:cubicBezTo>
                    <a:pt x="163" y="214"/>
                    <a:pt x="185" y="209"/>
                    <a:pt x="202" y="194"/>
                  </a:cubicBezTo>
                  <a:cubicBezTo>
                    <a:pt x="219" y="179"/>
                    <a:pt x="229" y="153"/>
                    <a:pt x="229" y="124"/>
                  </a:cubicBezTo>
                  <a:cubicBezTo>
                    <a:pt x="228" y="92"/>
                    <a:pt x="215" y="40"/>
                    <a:pt x="186" y="24"/>
                  </a:cubicBezTo>
                  <a:cubicBezTo>
                    <a:pt x="160" y="9"/>
                    <a:pt x="116" y="3"/>
                    <a:pt x="84"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13"/>
            <p:cNvSpPr/>
            <p:nvPr/>
          </p:nvSpPr>
          <p:spPr>
            <a:xfrm>
              <a:off x="7384969" y="4647702"/>
              <a:ext cx="1407332" cy="1459453"/>
            </a:xfrm>
            <a:custGeom>
              <a:rect b="b" l="l" r="r" t="t"/>
              <a:pathLst>
                <a:path extrusionOk="0" h="197" w="191">
                  <a:moveTo>
                    <a:pt x="27" y="152"/>
                  </a:moveTo>
                  <a:cubicBezTo>
                    <a:pt x="13" y="133"/>
                    <a:pt x="5" y="115"/>
                    <a:pt x="3" y="97"/>
                  </a:cubicBezTo>
                  <a:cubicBezTo>
                    <a:pt x="0" y="72"/>
                    <a:pt x="9" y="47"/>
                    <a:pt x="27" y="28"/>
                  </a:cubicBezTo>
                  <a:cubicBezTo>
                    <a:pt x="44" y="11"/>
                    <a:pt x="69" y="0"/>
                    <a:pt x="94" y="0"/>
                  </a:cubicBezTo>
                  <a:cubicBezTo>
                    <a:pt x="94" y="0"/>
                    <a:pt x="94" y="0"/>
                    <a:pt x="94" y="0"/>
                  </a:cubicBezTo>
                  <a:cubicBezTo>
                    <a:pt x="106" y="0"/>
                    <a:pt x="118" y="2"/>
                    <a:pt x="129" y="6"/>
                  </a:cubicBezTo>
                  <a:cubicBezTo>
                    <a:pt x="153" y="14"/>
                    <a:pt x="168" y="25"/>
                    <a:pt x="176" y="41"/>
                  </a:cubicBezTo>
                  <a:cubicBezTo>
                    <a:pt x="187" y="61"/>
                    <a:pt x="191" y="84"/>
                    <a:pt x="189" y="105"/>
                  </a:cubicBezTo>
                  <a:cubicBezTo>
                    <a:pt x="187" y="135"/>
                    <a:pt x="171" y="162"/>
                    <a:pt x="148" y="178"/>
                  </a:cubicBezTo>
                  <a:cubicBezTo>
                    <a:pt x="124" y="194"/>
                    <a:pt x="91" y="197"/>
                    <a:pt x="66" y="185"/>
                  </a:cubicBezTo>
                  <a:cubicBezTo>
                    <a:pt x="53" y="179"/>
                    <a:pt x="41" y="169"/>
                    <a:pt x="29" y="154"/>
                  </a:cubicBezTo>
                  <a:cubicBezTo>
                    <a:pt x="28" y="153"/>
                    <a:pt x="28" y="152"/>
                    <a:pt x="27" y="152"/>
                  </a:cubicBezTo>
                  <a:close/>
                  <a:moveTo>
                    <a:pt x="94" y="3"/>
                  </a:moveTo>
                  <a:cubicBezTo>
                    <a:pt x="69" y="3"/>
                    <a:pt x="46" y="13"/>
                    <a:pt x="29" y="30"/>
                  </a:cubicBezTo>
                  <a:cubicBezTo>
                    <a:pt x="12" y="48"/>
                    <a:pt x="3" y="73"/>
                    <a:pt x="6" y="96"/>
                  </a:cubicBezTo>
                  <a:cubicBezTo>
                    <a:pt x="8" y="115"/>
                    <a:pt x="16" y="133"/>
                    <a:pt x="31" y="152"/>
                  </a:cubicBezTo>
                  <a:cubicBezTo>
                    <a:pt x="43" y="166"/>
                    <a:pt x="54" y="176"/>
                    <a:pt x="67" y="183"/>
                  </a:cubicBezTo>
                  <a:cubicBezTo>
                    <a:pt x="92" y="194"/>
                    <a:pt x="123" y="191"/>
                    <a:pt x="146" y="175"/>
                  </a:cubicBezTo>
                  <a:cubicBezTo>
                    <a:pt x="169" y="160"/>
                    <a:pt x="184" y="134"/>
                    <a:pt x="186" y="105"/>
                  </a:cubicBezTo>
                  <a:cubicBezTo>
                    <a:pt x="188" y="84"/>
                    <a:pt x="184" y="62"/>
                    <a:pt x="173" y="42"/>
                  </a:cubicBezTo>
                  <a:cubicBezTo>
                    <a:pt x="166" y="27"/>
                    <a:pt x="151" y="16"/>
                    <a:pt x="128" y="8"/>
                  </a:cubicBezTo>
                  <a:cubicBezTo>
                    <a:pt x="117" y="5"/>
                    <a:pt x="106" y="3"/>
                    <a:pt x="94" y="3"/>
                  </a:cubicBezTo>
                  <a:close/>
                  <a:moveTo>
                    <a:pt x="94" y="1"/>
                  </a:moveTo>
                  <a:cubicBezTo>
                    <a:pt x="94" y="1"/>
                    <a:pt x="94" y="1"/>
                    <a:pt x="94" y="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13"/>
            <p:cNvSpPr/>
            <p:nvPr/>
          </p:nvSpPr>
          <p:spPr>
            <a:xfrm>
              <a:off x="7528302" y="4764977"/>
              <a:ext cx="1146713" cy="1224897"/>
            </a:xfrm>
            <a:custGeom>
              <a:rect b="b" l="l" r="r" t="t"/>
              <a:pathLst>
                <a:path extrusionOk="0" h="166" w="155">
                  <a:moveTo>
                    <a:pt x="18" y="138"/>
                  </a:moveTo>
                  <a:cubicBezTo>
                    <a:pt x="16" y="136"/>
                    <a:pt x="14" y="133"/>
                    <a:pt x="13" y="130"/>
                  </a:cubicBezTo>
                  <a:cubicBezTo>
                    <a:pt x="5" y="117"/>
                    <a:pt x="1" y="102"/>
                    <a:pt x="1" y="85"/>
                  </a:cubicBezTo>
                  <a:cubicBezTo>
                    <a:pt x="0" y="71"/>
                    <a:pt x="2" y="50"/>
                    <a:pt x="14" y="33"/>
                  </a:cubicBezTo>
                  <a:cubicBezTo>
                    <a:pt x="25" y="17"/>
                    <a:pt x="44" y="6"/>
                    <a:pt x="66" y="2"/>
                  </a:cubicBezTo>
                  <a:cubicBezTo>
                    <a:pt x="66" y="2"/>
                    <a:pt x="66" y="2"/>
                    <a:pt x="66" y="2"/>
                  </a:cubicBezTo>
                  <a:cubicBezTo>
                    <a:pt x="78" y="0"/>
                    <a:pt x="92" y="1"/>
                    <a:pt x="106" y="4"/>
                  </a:cubicBezTo>
                  <a:cubicBezTo>
                    <a:pt x="107" y="4"/>
                    <a:pt x="108" y="5"/>
                    <a:pt x="109" y="5"/>
                  </a:cubicBezTo>
                  <a:cubicBezTo>
                    <a:pt x="118" y="6"/>
                    <a:pt x="128" y="8"/>
                    <a:pt x="133" y="16"/>
                  </a:cubicBezTo>
                  <a:cubicBezTo>
                    <a:pt x="138" y="24"/>
                    <a:pt x="143" y="34"/>
                    <a:pt x="147" y="46"/>
                  </a:cubicBezTo>
                  <a:cubicBezTo>
                    <a:pt x="154" y="67"/>
                    <a:pt x="155" y="90"/>
                    <a:pt x="150" y="111"/>
                  </a:cubicBezTo>
                  <a:cubicBezTo>
                    <a:pt x="147" y="125"/>
                    <a:pt x="141" y="137"/>
                    <a:pt x="133" y="144"/>
                  </a:cubicBezTo>
                  <a:cubicBezTo>
                    <a:pt x="121" y="156"/>
                    <a:pt x="105" y="159"/>
                    <a:pt x="92" y="162"/>
                  </a:cubicBezTo>
                  <a:cubicBezTo>
                    <a:pt x="81" y="164"/>
                    <a:pt x="64" y="166"/>
                    <a:pt x="48" y="160"/>
                  </a:cubicBezTo>
                  <a:cubicBezTo>
                    <a:pt x="37" y="156"/>
                    <a:pt x="26" y="149"/>
                    <a:pt x="18" y="138"/>
                  </a:cubicBezTo>
                  <a:close/>
                  <a:moveTo>
                    <a:pt x="67" y="5"/>
                  </a:moveTo>
                  <a:cubicBezTo>
                    <a:pt x="45" y="8"/>
                    <a:pt x="27" y="19"/>
                    <a:pt x="16" y="35"/>
                  </a:cubicBezTo>
                  <a:cubicBezTo>
                    <a:pt x="5" y="51"/>
                    <a:pt x="3" y="71"/>
                    <a:pt x="4" y="85"/>
                  </a:cubicBezTo>
                  <a:cubicBezTo>
                    <a:pt x="4" y="102"/>
                    <a:pt x="8" y="116"/>
                    <a:pt x="15" y="129"/>
                  </a:cubicBezTo>
                  <a:cubicBezTo>
                    <a:pt x="23" y="142"/>
                    <a:pt x="35" y="153"/>
                    <a:pt x="49" y="157"/>
                  </a:cubicBezTo>
                  <a:cubicBezTo>
                    <a:pt x="60" y="161"/>
                    <a:pt x="74" y="162"/>
                    <a:pt x="92" y="159"/>
                  </a:cubicBezTo>
                  <a:cubicBezTo>
                    <a:pt x="104" y="157"/>
                    <a:pt x="120" y="153"/>
                    <a:pt x="131" y="142"/>
                  </a:cubicBezTo>
                  <a:cubicBezTo>
                    <a:pt x="138" y="135"/>
                    <a:pt x="144" y="124"/>
                    <a:pt x="147" y="110"/>
                  </a:cubicBezTo>
                  <a:cubicBezTo>
                    <a:pt x="152" y="89"/>
                    <a:pt x="151" y="68"/>
                    <a:pt x="144" y="47"/>
                  </a:cubicBezTo>
                  <a:cubicBezTo>
                    <a:pt x="140" y="35"/>
                    <a:pt x="136" y="25"/>
                    <a:pt x="130" y="17"/>
                  </a:cubicBezTo>
                  <a:cubicBezTo>
                    <a:pt x="126" y="11"/>
                    <a:pt x="117" y="9"/>
                    <a:pt x="109" y="8"/>
                  </a:cubicBezTo>
                  <a:cubicBezTo>
                    <a:pt x="107" y="8"/>
                    <a:pt x="106" y="7"/>
                    <a:pt x="105" y="7"/>
                  </a:cubicBezTo>
                  <a:cubicBezTo>
                    <a:pt x="91" y="4"/>
                    <a:pt x="79" y="4"/>
                    <a:pt x="67"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13"/>
            <p:cNvSpPr/>
            <p:nvPr/>
          </p:nvSpPr>
          <p:spPr>
            <a:xfrm>
              <a:off x="7645586" y="4908319"/>
              <a:ext cx="925193" cy="977317"/>
            </a:xfrm>
            <a:custGeom>
              <a:rect b="b" l="l" r="r" t="t"/>
              <a:pathLst>
                <a:path extrusionOk="0" h="132" w="126">
                  <a:moveTo>
                    <a:pt x="18" y="101"/>
                  </a:moveTo>
                  <a:cubicBezTo>
                    <a:pt x="12" y="93"/>
                    <a:pt x="7" y="84"/>
                    <a:pt x="4" y="74"/>
                  </a:cubicBezTo>
                  <a:cubicBezTo>
                    <a:pt x="1" y="63"/>
                    <a:pt x="0" y="52"/>
                    <a:pt x="3" y="44"/>
                  </a:cubicBezTo>
                  <a:cubicBezTo>
                    <a:pt x="6" y="36"/>
                    <a:pt x="12" y="28"/>
                    <a:pt x="21" y="21"/>
                  </a:cubicBezTo>
                  <a:cubicBezTo>
                    <a:pt x="21" y="21"/>
                    <a:pt x="21" y="21"/>
                    <a:pt x="21" y="21"/>
                  </a:cubicBezTo>
                  <a:cubicBezTo>
                    <a:pt x="30" y="13"/>
                    <a:pt x="42" y="8"/>
                    <a:pt x="55" y="4"/>
                  </a:cubicBezTo>
                  <a:cubicBezTo>
                    <a:pt x="66" y="1"/>
                    <a:pt x="78" y="0"/>
                    <a:pt x="88" y="1"/>
                  </a:cubicBezTo>
                  <a:cubicBezTo>
                    <a:pt x="98" y="2"/>
                    <a:pt x="102" y="8"/>
                    <a:pt x="106" y="14"/>
                  </a:cubicBezTo>
                  <a:cubicBezTo>
                    <a:pt x="108" y="16"/>
                    <a:pt x="108" y="16"/>
                    <a:pt x="108" y="16"/>
                  </a:cubicBezTo>
                  <a:cubicBezTo>
                    <a:pt x="120" y="35"/>
                    <a:pt x="126" y="57"/>
                    <a:pt x="122" y="79"/>
                  </a:cubicBezTo>
                  <a:cubicBezTo>
                    <a:pt x="121" y="89"/>
                    <a:pt x="117" y="102"/>
                    <a:pt x="107" y="113"/>
                  </a:cubicBezTo>
                  <a:cubicBezTo>
                    <a:pt x="92" y="128"/>
                    <a:pt x="67" y="132"/>
                    <a:pt x="45" y="123"/>
                  </a:cubicBezTo>
                  <a:cubicBezTo>
                    <a:pt x="35" y="118"/>
                    <a:pt x="26" y="111"/>
                    <a:pt x="18" y="101"/>
                  </a:cubicBezTo>
                  <a:close/>
                  <a:moveTo>
                    <a:pt x="101" y="12"/>
                  </a:moveTo>
                  <a:cubicBezTo>
                    <a:pt x="97" y="7"/>
                    <a:pt x="94" y="4"/>
                    <a:pt x="88" y="4"/>
                  </a:cubicBezTo>
                  <a:cubicBezTo>
                    <a:pt x="78" y="3"/>
                    <a:pt x="66" y="4"/>
                    <a:pt x="55" y="7"/>
                  </a:cubicBezTo>
                  <a:cubicBezTo>
                    <a:pt x="43" y="10"/>
                    <a:pt x="32" y="16"/>
                    <a:pt x="23" y="24"/>
                  </a:cubicBezTo>
                  <a:cubicBezTo>
                    <a:pt x="23" y="24"/>
                    <a:pt x="23" y="24"/>
                    <a:pt x="23" y="24"/>
                  </a:cubicBezTo>
                  <a:cubicBezTo>
                    <a:pt x="14" y="30"/>
                    <a:pt x="9" y="37"/>
                    <a:pt x="6" y="45"/>
                  </a:cubicBezTo>
                  <a:cubicBezTo>
                    <a:pt x="3" y="53"/>
                    <a:pt x="4" y="62"/>
                    <a:pt x="7" y="73"/>
                  </a:cubicBezTo>
                  <a:cubicBezTo>
                    <a:pt x="14" y="95"/>
                    <a:pt x="29" y="112"/>
                    <a:pt x="47" y="120"/>
                  </a:cubicBezTo>
                  <a:cubicBezTo>
                    <a:pt x="67" y="129"/>
                    <a:pt x="90" y="125"/>
                    <a:pt x="104" y="110"/>
                  </a:cubicBezTo>
                  <a:cubicBezTo>
                    <a:pt x="114" y="101"/>
                    <a:pt x="118" y="88"/>
                    <a:pt x="119" y="79"/>
                  </a:cubicBezTo>
                  <a:cubicBezTo>
                    <a:pt x="123" y="58"/>
                    <a:pt x="117" y="36"/>
                    <a:pt x="105" y="18"/>
                  </a:cubicBezTo>
                  <a:cubicBezTo>
                    <a:pt x="104" y="16"/>
                    <a:pt x="104" y="16"/>
                    <a:pt x="104" y="16"/>
                  </a:cubicBezTo>
                  <a:cubicBezTo>
                    <a:pt x="103" y="15"/>
                    <a:pt x="102" y="13"/>
                    <a:pt x="101"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3"/>
            <p:cNvSpPr/>
            <p:nvPr/>
          </p:nvSpPr>
          <p:spPr>
            <a:xfrm>
              <a:off x="7749833" y="4999532"/>
              <a:ext cx="742762" cy="742762"/>
            </a:xfrm>
            <a:custGeom>
              <a:rect b="b" l="l" r="r" t="t"/>
              <a:pathLst>
                <a:path extrusionOk="0" h="100" w="100">
                  <a:moveTo>
                    <a:pt x="19" y="79"/>
                  </a:moveTo>
                  <a:cubicBezTo>
                    <a:pt x="17" y="75"/>
                    <a:pt x="14" y="71"/>
                    <a:pt x="11" y="67"/>
                  </a:cubicBezTo>
                  <a:cubicBezTo>
                    <a:pt x="6" y="58"/>
                    <a:pt x="0" y="48"/>
                    <a:pt x="2" y="38"/>
                  </a:cubicBezTo>
                  <a:cubicBezTo>
                    <a:pt x="4" y="24"/>
                    <a:pt x="18" y="15"/>
                    <a:pt x="28" y="10"/>
                  </a:cubicBezTo>
                  <a:cubicBezTo>
                    <a:pt x="37" y="5"/>
                    <a:pt x="48" y="1"/>
                    <a:pt x="60" y="0"/>
                  </a:cubicBezTo>
                  <a:cubicBezTo>
                    <a:pt x="60" y="0"/>
                    <a:pt x="60" y="0"/>
                    <a:pt x="60" y="0"/>
                  </a:cubicBezTo>
                  <a:cubicBezTo>
                    <a:pt x="70" y="0"/>
                    <a:pt x="79" y="4"/>
                    <a:pt x="86" y="12"/>
                  </a:cubicBezTo>
                  <a:cubicBezTo>
                    <a:pt x="96" y="23"/>
                    <a:pt x="100" y="41"/>
                    <a:pt x="98" y="57"/>
                  </a:cubicBezTo>
                  <a:cubicBezTo>
                    <a:pt x="96" y="72"/>
                    <a:pt x="87" y="85"/>
                    <a:pt x="76" y="92"/>
                  </a:cubicBezTo>
                  <a:cubicBezTo>
                    <a:pt x="63" y="99"/>
                    <a:pt x="47" y="100"/>
                    <a:pt x="35" y="93"/>
                  </a:cubicBezTo>
                  <a:cubicBezTo>
                    <a:pt x="29" y="89"/>
                    <a:pt x="24" y="84"/>
                    <a:pt x="19" y="79"/>
                  </a:cubicBezTo>
                  <a:close/>
                  <a:moveTo>
                    <a:pt x="60" y="3"/>
                  </a:moveTo>
                  <a:cubicBezTo>
                    <a:pt x="49" y="4"/>
                    <a:pt x="38" y="8"/>
                    <a:pt x="29" y="13"/>
                  </a:cubicBezTo>
                  <a:cubicBezTo>
                    <a:pt x="14" y="20"/>
                    <a:pt x="6" y="28"/>
                    <a:pt x="5" y="38"/>
                  </a:cubicBezTo>
                  <a:cubicBezTo>
                    <a:pt x="3" y="48"/>
                    <a:pt x="9" y="57"/>
                    <a:pt x="14" y="65"/>
                  </a:cubicBezTo>
                  <a:cubicBezTo>
                    <a:pt x="20" y="75"/>
                    <a:pt x="27" y="85"/>
                    <a:pt x="36" y="90"/>
                  </a:cubicBezTo>
                  <a:cubicBezTo>
                    <a:pt x="47" y="97"/>
                    <a:pt x="62" y="96"/>
                    <a:pt x="74" y="89"/>
                  </a:cubicBezTo>
                  <a:cubicBezTo>
                    <a:pt x="85" y="82"/>
                    <a:pt x="93" y="70"/>
                    <a:pt x="95" y="57"/>
                  </a:cubicBezTo>
                  <a:cubicBezTo>
                    <a:pt x="97" y="42"/>
                    <a:pt x="93" y="24"/>
                    <a:pt x="84" y="14"/>
                  </a:cubicBezTo>
                  <a:cubicBezTo>
                    <a:pt x="77" y="7"/>
                    <a:pt x="69" y="3"/>
                    <a:pt x="60"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13"/>
            <p:cNvSpPr/>
            <p:nvPr/>
          </p:nvSpPr>
          <p:spPr>
            <a:xfrm>
              <a:off x="7841042" y="5116812"/>
              <a:ext cx="560330" cy="547294"/>
            </a:xfrm>
            <a:custGeom>
              <a:rect b="b" l="l" r="r" t="t"/>
              <a:pathLst>
                <a:path extrusionOk="0" h="74" w="77">
                  <a:moveTo>
                    <a:pt x="14" y="58"/>
                  </a:moveTo>
                  <a:cubicBezTo>
                    <a:pt x="11" y="53"/>
                    <a:pt x="8" y="48"/>
                    <a:pt x="6" y="43"/>
                  </a:cubicBezTo>
                  <a:cubicBezTo>
                    <a:pt x="3" y="39"/>
                    <a:pt x="0" y="33"/>
                    <a:pt x="1" y="27"/>
                  </a:cubicBezTo>
                  <a:cubicBezTo>
                    <a:pt x="3" y="19"/>
                    <a:pt x="10" y="14"/>
                    <a:pt x="17" y="11"/>
                  </a:cubicBezTo>
                  <a:cubicBezTo>
                    <a:pt x="24" y="7"/>
                    <a:pt x="31" y="3"/>
                    <a:pt x="40" y="2"/>
                  </a:cubicBezTo>
                  <a:cubicBezTo>
                    <a:pt x="40" y="2"/>
                    <a:pt x="40" y="2"/>
                    <a:pt x="40" y="2"/>
                  </a:cubicBezTo>
                  <a:cubicBezTo>
                    <a:pt x="48" y="0"/>
                    <a:pt x="56" y="3"/>
                    <a:pt x="63" y="10"/>
                  </a:cubicBezTo>
                  <a:cubicBezTo>
                    <a:pt x="72" y="19"/>
                    <a:pt x="77" y="31"/>
                    <a:pt x="75" y="42"/>
                  </a:cubicBezTo>
                  <a:cubicBezTo>
                    <a:pt x="74" y="54"/>
                    <a:pt x="65" y="65"/>
                    <a:pt x="54" y="69"/>
                  </a:cubicBezTo>
                  <a:cubicBezTo>
                    <a:pt x="43" y="74"/>
                    <a:pt x="29" y="72"/>
                    <a:pt x="20" y="64"/>
                  </a:cubicBezTo>
                  <a:cubicBezTo>
                    <a:pt x="18" y="62"/>
                    <a:pt x="16" y="60"/>
                    <a:pt x="14" y="58"/>
                  </a:cubicBezTo>
                  <a:close/>
                  <a:moveTo>
                    <a:pt x="40" y="5"/>
                  </a:moveTo>
                  <a:cubicBezTo>
                    <a:pt x="32" y="6"/>
                    <a:pt x="25" y="10"/>
                    <a:pt x="18" y="13"/>
                  </a:cubicBezTo>
                  <a:cubicBezTo>
                    <a:pt x="12" y="17"/>
                    <a:pt x="5" y="21"/>
                    <a:pt x="4" y="28"/>
                  </a:cubicBezTo>
                  <a:cubicBezTo>
                    <a:pt x="4" y="32"/>
                    <a:pt x="6" y="37"/>
                    <a:pt x="8" y="42"/>
                  </a:cubicBezTo>
                  <a:cubicBezTo>
                    <a:pt x="12" y="48"/>
                    <a:pt x="16" y="56"/>
                    <a:pt x="22" y="62"/>
                  </a:cubicBezTo>
                  <a:cubicBezTo>
                    <a:pt x="30" y="69"/>
                    <a:pt x="43" y="71"/>
                    <a:pt x="53" y="67"/>
                  </a:cubicBezTo>
                  <a:cubicBezTo>
                    <a:pt x="63" y="63"/>
                    <a:pt x="71" y="53"/>
                    <a:pt x="72" y="42"/>
                  </a:cubicBezTo>
                  <a:cubicBezTo>
                    <a:pt x="73" y="32"/>
                    <a:pt x="69" y="20"/>
                    <a:pt x="61" y="12"/>
                  </a:cubicBezTo>
                  <a:cubicBezTo>
                    <a:pt x="55" y="6"/>
                    <a:pt x="47" y="3"/>
                    <a:pt x="40"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13"/>
            <p:cNvSpPr/>
            <p:nvPr/>
          </p:nvSpPr>
          <p:spPr>
            <a:xfrm>
              <a:off x="7932264" y="5221059"/>
              <a:ext cx="377898" cy="351837"/>
            </a:xfrm>
            <a:custGeom>
              <a:rect b="b" l="l" r="r" t="t"/>
              <a:pathLst>
                <a:path extrusionOk="0" h="49" w="51">
                  <a:moveTo>
                    <a:pt x="6" y="34"/>
                  </a:moveTo>
                  <a:cubicBezTo>
                    <a:pt x="5" y="32"/>
                    <a:pt x="4" y="30"/>
                    <a:pt x="3" y="28"/>
                  </a:cubicBezTo>
                  <a:cubicBezTo>
                    <a:pt x="0" y="22"/>
                    <a:pt x="1" y="16"/>
                    <a:pt x="4" y="11"/>
                  </a:cubicBezTo>
                  <a:cubicBezTo>
                    <a:pt x="8" y="6"/>
                    <a:pt x="14" y="4"/>
                    <a:pt x="19" y="3"/>
                  </a:cubicBezTo>
                  <a:cubicBezTo>
                    <a:pt x="19" y="3"/>
                    <a:pt x="19" y="3"/>
                    <a:pt x="19" y="3"/>
                  </a:cubicBezTo>
                  <a:cubicBezTo>
                    <a:pt x="27" y="0"/>
                    <a:pt x="34" y="1"/>
                    <a:pt x="40" y="4"/>
                  </a:cubicBezTo>
                  <a:cubicBezTo>
                    <a:pt x="46" y="8"/>
                    <a:pt x="49" y="15"/>
                    <a:pt x="50" y="25"/>
                  </a:cubicBezTo>
                  <a:cubicBezTo>
                    <a:pt x="51" y="33"/>
                    <a:pt x="48" y="41"/>
                    <a:pt x="43" y="45"/>
                  </a:cubicBezTo>
                  <a:cubicBezTo>
                    <a:pt x="39" y="48"/>
                    <a:pt x="33" y="49"/>
                    <a:pt x="27" y="48"/>
                  </a:cubicBezTo>
                  <a:cubicBezTo>
                    <a:pt x="23" y="47"/>
                    <a:pt x="18" y="44"/>
                    <a:pt x="13" y="41"/>
                  </a:cubicBezTo>
                  <a:cubicBezTo>
                    <a:pt x="10" y="38"/>
                    <a:pt x="8" y="36"/>
                    <a:pt x="6" y="34"/>
                  </a:cubicBezTo>
                  <a:close/>
                  <a:moveTo>
                    <a:pt x="20" y="6"/>
                  </a:moveTo>
                  <a:cubicBezTo>
                    <a:pt x="14" y="7"/>
                    <a:pt x="9" y="9"/>
                    <a:pt x="6" y="13"/>
                  </a:cubicBezTo>
                  <a:cubicBezTo>
                    <a:pt x="4" y="17"/>
                    <a:pt x="4" y="22"/>
                    <a:pt x="6" y="27"/>
                  </a:cubicBezTo>
                  <a:cubicBezTo>
                    <a:pt x="7" y="31"/>
                    <a:pt x="10" y="35"/>
                    <a:pt x="15" y="38"/>
                  </a:cubicBezTo>
                  <a:cubicBezTo>
                    <a:pt x="20" y="42"/>
                    <a:pt x="24" y="44"/>
                    <a:pt x="28" y="45"/>
                  </a:cubicBezTo>
                  <a:cubicBezTo>
                    <a:pt x="33" y="46"/>
                    <a:pt x="38" y="45"/>
                    <a:pt x="41" y="42"/>
                  </a:cubicBezTo>
                  <a:cubicBezTo>
                    <a:pt x="46" y="39"/>
                    <a:pt x="48" y="32"/>
                    <a:pt x="47" y="25"/>
                  </a:cubicBezTo>
                  <a:cubicBezTo>
                    <a:pt x="46" y="16"/>
                    <a:pt x="43" y="10"/>
                    <a:pt x="38" y="7"/>
                  </a:cubicBezTo>
                  <a:cubicBezTo>
                    <a:pt x="34" y="4"/>
                    <a:pt x="27" y="3"/>
                    <a:pt x="20" y="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3"/>
            <p:cNvSpPr/>
            <p:nvPr/>
          </p:nvSpPr>
          <p:spPr>
            <a:xfrm>
              <a:off x="7997412" y="5273182"/>
              <a:ext cx="247590" cy="234555"/>
            </a:xfrm>
            <a:custGeom>
              <a:rect b="b" l="l" r="r" t="t"/>
              <a:pathLst>
                <a:path extrusionOk="0" h="32" w="34">
                  <a:moveTo>
                    <a:pt x="4" y="24"/>
                  </a:moveTo>
                  <a:cubicBezTo>
                    <a:pt x="3" y="22"/>
                    <a:pt x="2" y="19"/>
                    <a:pt x="1" y="17"/>
                  </a:cubicBezTo>
                  <a:cubicBezTo>
                    <a:pt x="1" y="17"/>
                    <a:pt x="1" y="17"/>
                    <a:pt x="1" y="17"/>
                  </a:cubicBezTo>
                  <a:cubicBezTo>
                    <a:pt x="0" y="11"/>
                    <a:pt x="3" y="6"/>
                    <a:pt x="8" y="3"/>
                  </a:cubicBezTo>
                  <a:cubicBezTo>
                    <a:pt x="14" y="0"/>
                    <a:pt x="25" y="2"/>
                    <a:pt x="30" y="8"/>
                  </a:cubicBezTo>
                  <a:cubicBezTo>
                    <a:pt x="34" y="13"/>
                    <a:pt x="34" y="18"/>
                    <a:pt x="30" y="23"/>
                  </a:cubicBezTo>
                  <a:cubicBezTo>
                    <a:pt x="25" y="29"/>
                    <a:pt x="15" y="32"/>
                    <a:pt x="8" y="27"/>
                  </a:cubicBezTo>
                  <a:cubicBezTo>
                    <a:pt x="6" y="26"/>
                    <a:pt x="5" y="25"/>
                    <a:pt x="4" y="24"/>
                  </a:cubicBezTo>
                  <a:close/>
                  <a:moveTo>
                    <a:pt x="29" y="11"/>
                  </a:moveTo>
                  <a:cubicBezTo>
                    <a:pt x="28" y="11"/>
                    <a:pt x="28" y="10"/>
                    <a:pt x="28" y="10"/>
                  </a:cubicBezTo>
                  <a:cubicBezTo>
                    <a:pt x="23" y="5"/>
                    <a:pt x="15" y="3"/>
                    <a:pt x="9" y="6"/>
                  </a:cubicBezTo>
                  <a:cubicBezTo>
                    <a:pt x="5" y="8"/>
                    <a:pt x="4" y="11"/>
                    <a:pt x="4" y="17"/>
                  </a:cubicBezTo>
                  <a:cubicBezTo>
                    <a:pt x="4" y="17"/>
                    <a:pt x="4" y="17"/>
                    <a:pt x="4" y="17"/>
                  </a:cubicBezTo>
                  <a:cubicBezTo>
                    <a:pt x="5" y="20"/>
                    <a:pt x="7" y="22"/>
                    <a:pt x="9" y="24"/>
                  </a:cubicBezTo>
                  <a:cubicBezTo>
                    <a:pt x="15" y="28"/>
                    <a:pt x="24" y="26"/>
                    <a:pt x="28" y="21"/>
                  </a:cubicBezTo>
                  <a:cubicBezTo>
                    <a:pt x="30" y="19"/>
                    <a:pt x="32" y="15"/>
                    <a:pt x="29" y="1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2" name="Google Shape;412;p13"/>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13" name="Google Shape;413;p13"/>
          <p:cNvSpPr txBox="1"/>
          <p:nvPr>
            <p:ph idx="2" type="title"/>
          </p:nvPr>
        </p:nvSpPr>
        <p:spPr>
          <a:xfrm>
            <a:off x="1294800" y="1608971"/>
            <a:ext cx="2923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4" name="Google Shape;414;p13"/>
          <p:cNvSpPr txBox="1"/>
          <p:nvPr>
            <p:ph idx="1" type="subTitle"/>
          </p:nvPr>
        </p:nvSpPr>
        <p:spPr>
          <a:xfrm>
            <a:off x="1294800" y="2116747"/>
            <a:ext cx="29235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5" name="Google Shape;415;p13"/>
          <p:cNvSpPr txBox="1"/>
          <p:nvPr>
            <p:ph idx="3" type="title"/>
          </p:nvPr>
        </p:nvSpPr>
        <p:spPr>
          <a:xfrm>
            <a:off x="4925725" y="1608971"/>
            <a:ext cx="2923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6" name="Google Shape;416;p13"/>
          <p:cNvSpPr txBox="1"/>
          <p:nvPr>
            <p:ph idx="4" type="subTitle"/>
          </p:nvPr>
        </p:nvSpPr>
        <p:spPr>
          <a:xfrm>
            <a:off x="4925725" y="2116747"/>
            <a:ext cx="29235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17" name="Google Shape;417;p13"/>
          <p:cNvSpPr txBox="1"/>
          <p:nvPr>
            <p:ph hasCustomPrompt="1" idx="5" type="title"/>
          </p:nvPr>
        </p:nvSpPr>
        <p:spPr>
          <a:xfrm>
            <a:off x="2292150" y="1073475"/>
            <a:ext cx="928800" cy="72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a:r>
              <a:t>xx%</a:t>
            </a:r>
          </a:p>
        </p:txBody>
      </p:sp>
      <p:sp>
        <p:nvSpPr>
          <p:cNvPr id="418" name="Google Shape;418;p13"/>
          <p:cNvSpPr txBox="1"/>
          <p:nvPr>
            <p:ph hasCustomPrompt="1" idx="6" type="title"/>
          </p:nvPr>
        </p:nvSpPr>
        <p:spPr>
          <a:xfrm>
            <a:off x="5805625" y="1073475"/>
            <a:ext cx="1163700" cy="72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a:r>
              <a:t>xx%</a:t>
            </a:r>
          </a:p>
        </p:txBody>
      </p:sp>
      <p:sp>
        <p:nvSpPr>
          <p:cNvPr id="419" name="Google Shape;419;p13"/>
          <p:cNvSpPr txBox="1"/>
          <p:nvPr>
            <p:ph idx="7" type="title"/>
          </p:nvPr>
        </p:nvSpPr>
        <p:spPr>
          <a:xfrm>
            <a:off x="1294800" y="3411596"/>
            <a:ext cx="2923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0" name="Google Shape;420;p13"/>
          <p:cNvSpPr txBox="1"/>
          <p:nvPr>
            <p:ph idx="8" type="subTitle"/>
          </p:nvPr>
        </p:nvSpPr>
        <p:spPr>
          <a:xfrm>
            <a:off x="1294800" y="3918372"/>
            <a:ext cx="2923500" cy="6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1" name="Google Shape;421;p13"/>
          <p:cNvSpPr txBox="1"/>
          <p:nvPr>
            <p:ph idx="9" type="title"/>
          </p:nvPr>
        </p:nvSpPr>
        <p:spPr>
          <a:xfrm>
            <a:off x="4925725" y="3411596"/>
            <a:ext cx="29235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2" name="Google Shape;422;p13"/>
          <p:cNvSpPr txBox="1"/>
          <p:nvPr>
            <p:ph idx="13" type="subTitle"/>
          </p:nvPr>
        </p:nvSpPr>
        <p:spPr>
          <a:xfrm>
            <a:off x="4925725" y="3918372"/>
            <a:ext cx="29235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3" name="Google Shape;423;p13"/>
          <p:cNvSpPr txBox="1"/>
          <p:nvPr>
            <p:ph hasCustomPrompt="1" idx="14" type="title"/>
          </p:nvPr>
        </p:nvSpPr>
        <p:spPr>
          <a:xfrm>
            <a:off x="2292150" y="2950150"/>
            <a:ext cx="928800" cy="64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a:r>
              <a:t>xx%</a:t>
            </a:r>
          </a:p>
        </p:txBody>
      </p:sp>
      <p:sp>
        <p:nvSpPr>
          <p:cNvPr id="424" name="Google Shape;424;p13"/>
          <p:cNvSpPr txBox="1"/>
          <p:nvPr>
            <p:ph hasCustomPrompt="1" idx="15" type="title"/>
          </p:nvPr>
        </p:nvSpPr>
        <p:spPr>
          <a:xfrm>
            <a:off x="5805625" y="2876050"/>
            <a:ext cx="1163700" cy="72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a:r>
              <a:t>xx%</a:t>
            </a:r>
          </a:p>
        </p:txBody>
      </p:sp>
      <p:sp>
        <p:nvSpPr>
          <p:cNvPr id="425" name="Google Shape;425;p13"/>
          <p:cNvSpPr/>
          <p:nvPr/>
        </p:nvSpPr>
        <p:spPr>
          <a:xfrm rot="-4500000">
            <a:off x="-1115680" y="337212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3"/>
          <p:cNvSpPr/>
          <p:nvPr/>
        </p:nvSpPr>
        <p:spPr>
          <a:xfrm>
            <a:off x="-1157650" y="-1304425"/>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3"/>
          <p:cNvSpPr/>
          <p:nvPr/>
        </p:nvSpPr>
        <p:spPr>
          <a:xfrm>
            <a:off x="-990253" y="-1084713"/>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428" name="Shape 428"/>
        <p:cNvGrpSpPr/>
        <p:nvPr/>
      </p:nvGrpSpPr>
      <p:grpSpPr>
        <a:xfrm>
          <a:off x="0" y="0"/>
          <a:ext cx="0" cy="0"/>
          <a:chOff x="0" y="0"/>
          <a:chExt cx="0" cy="0"/>
        </a:xfrm>
      </p:grpSpPr>
      <p:sp>
        <p:nvSpPr>
          <p:cNvPr id="429" name="Google Shape;429;p14"/>
          <p:cNvSpPr txBox="1"/>
          <p:nvPr>
            <p:ph type="title"/>
          </p:nvPr>
        </p:nvSpPr>
        <p:spPr>
          <a:xfrm>
            <a:off x="3110250" y="2828346"/>
            <a:ext cx="2923500" cy="57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0" name="Google Shape;430;p14"/>
          <p:cNvSpPr/>
          <p:nvPr/>
        </p:nvSpPr>
        <p:spPr>
          <a:xfrm rot="-1800001">
            <a:off x="-839105" y="-656547"/>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4"/>
          <p:cNvSpPr/>
          <p:nvPr/>
        </p:nvSpPr>
        <p:spPr>
          <a:xfrm rot="5400000">
            <a:off x="7721825" y="3868164"/>
            <a:ext cx="2449795" cy="1993721"/>
          </a:xfrm>
          <a:custGeom>
            <a:rect b="b" l="l" r="r" t="t"/>
            <a:pathLst>
              <a:path extrusionOk="0" h="270" w="332">
                <a:moveTo>
                  <a:pt x="291" y="131"/>
                </a:moveTo>
                <a:cubicBezTo>
                  <a:pt x="267" y="109"/>
                  <a:pt x="232" y="100"/>
                  <a:pt x="213" y="73"/>
                </a:cubicBezTo>
                <a:cubicBezTo>
                  <a:pt x="204" y="58"/>
                  <a:pt x="200" y="40"/>
                  <a:pt x="189" y="26"/>
                </a:cubicBezTo>
                <a:cubicBezTo>
                  <a:pt x="176" y="8"/>
                  <a:pt x="153" y="0"/>
                  <a:pt x="130" y="1"/>
                </a:cubicBezTo>
                <a:cubicBezTo>
                  <a:pt x="108" y="2"/>
                  <a:pt x="87" y="12"/>
                  <a:pt x="69" y="25"/>
                </a:cubicBezTo>
                <a:cubicBezTo>
                  <a:pt x="51" y="38"/>
                  <a:pt x="36" y="54"/>
                  <a:pt x="21" y="70"/>
                </a:cubicBezTo>
                <a:cubicBezTo>
                  <a:pt x="11" y="82"/>
                  <a:pt x="0" y="94"/>
                  <a:pt x="0" y="109"/>
                </a:cubicBezTo>
                <a:cubicBezTo>
                  <a:pt x="1" y="122"/>
                  <a:pt x="9" y="133"/>
                  <a:pt x="19" y="142"/>
                </a:cubicBezTo>
                <a:cubicBezTo>
                  <a:pt x="45" y="167"/>
                  <a:pt x="78" y="184"/>
                  <a:pt x="111" y="201"/>
                </a:cubicBezTo>
                <a:cubicBezTo>
                  <a:pt x="145" y="218"/>
                  <a:pt x="179" y="235"/>
                  <a:pt x="216" y="247"/>
                </a:cubicBezTo>
                <a:cubicBezTo>
                  <a:pt x="240" y="254"/>
                  <a:pt x="290" y="270"/>
                  <a:pt x="312" y="251"/>
                </a:cubicBezTo>
                <a:cubicBezTo>
                  <a:pt x="332" y="234"/>
                  <a:pt x="326" y="194"/>
                  <a:pt x="319" y="173"/>
                </a:cubicBezTo>
                <a:cubicBezTo>
                  <a:pt x="314" y="157"/>
                  <a:pt x="304" y="142"/>
                  <a:pt x="291" y="13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4"/>
          <p:cNvSpPr/>
          <p:nvPr/>
        </p:nvSpPr>
        <p:spPr>
          <a:xfrm rot="5400000">
            <a:off x="7845614" y="4004990"/>
            <a:ext cx="1472489" cy="1472489"/>
          </a:xfrm>
          <a:custGeom>
            <a:rect b="b" l="l" r="r" t="t"/>
            <a:pathLst>
              <a:path extrusionOk="0" h="199" w="200">
                <a:moveTo>
                  <a:pt x="196" y="199"/>
                </a:moveTo>
                <a:cubicBezTo>
                  <a:pt x="199" y="187"/>
                  <a:pt x="192" y="176"/>
                  <a:pt x="183" y="169"/>
                </a:cubicBezTo>
                <a:cubicBezTo>
                  <a:pt x="176" y="164"/>
                  <a:pt x="168" y="161"/>
                  <a:pt x="160" y="158"/>
                </a:cubicBezTo>
                <a:cubicBezTo>
                  <a:pt x="157" y="157"/>
                  <a:pt x="155" y="156"/>
                  <a:pt x="152" y="155"/>
                </a:cubicBezTo>
                <a:cubicBezTo>
                  <a:pt x="138" y="149"/>
                  <a:pt x="130" y="142"/>
                  <a:pt x="126" y="133"/>
                </a:cubicBezTo>
                <a:cubicBezTo>
                  <a:pt x="123" y="129"/>
                  <a:pt x="122" y="124"/>
                  <a:pt x="121" y="119"/>
                </a:cubicBezTo>
                <a:cubicBezTo>
                  <a:pt x="120" y="113"/>
                  <a:pt x="118" y="106"/>
                  <a:pt x="115" y="101"/>
                </a:cubicBezTo>
                <a:cubicBezTo>
                  <a:pt x="107" y="91"/>
                  <a:pt x="93" y="89"/>
                  <a:pt x="81" y="88"/>
                </a:cubicBezTo>
                <a:cubicBezTo>
                  <a:pt x="69" y="87"/>
                  <a:pt x="55" y="84"/>
                  <a:pt x="49" y="73"/>
                </a:cubicBezTo>
                <a:cubicBezTo>
                  <a:pt x="46" y="67"/>
                  <a:pt x="45" y="61"/>
                  <a:pt x="45" y="55"/>
                </a:cubicBezTo>
                <a:cubicBezTo>
                  <a:pt x="45" y="53"/>
                  <a:pt x="45" y="51"/>
                  <a:pt x="44" y="48"/>
                </a:cubicBezTo>
                <a:cubicBezTo>
                  <a:pt x="41" y="25"/>
                  <a:pt x="23" y="6"/>
                  <a:pt x="0" y="1"/>
                </a:cubicBezTo>
                <a:cubicBezTo>
                  <a:pt x="0" y="0"/>
                  <a:pt x="0" y="0"/>
                  <a:pt x="0" y="0"/>
                </a:cubicBezTo>
                <a:cubicBezTo>
                  <a:pt x="23" y="5"/>
                  <a:pt x="42" y="25"/>
                  <a:pt x="45" y="48"/>
                </a:cubicBezTo>
                <a:cubicBezTo>
                  <a:pt x="45" y="51"/>
                  <a:pt x="46" y="53"/>
                  <a:pt x="46" y="55"/>
                </a:cubicBezTo>
                <a:cubicBezTo>
                  <a:pt x="46" y="61"/>
                  <a:pt x="47" y="67"/>
                  <a:pt x="49" y="72"/>
                </a:cubicBezTo>
                <a:cubicBezTo>
                  <a:pt x="55" y="83"/>
                  <a:pt x="69" y="86"/>
                  <a:pt x="81" y="87"/>
                </a:cubicBezTo>
                <a:cubicBezTo>
                  <a:pt x="93" y="89"/>
                  <a:pt x="107" y="90"/>
                  <a:pt x="115" y="101"/>
                </a:cubicBezTo>
                <a:cubicBezTo>
                  <a:pt x="119" y="106"/>
                  <a:pt x="120" y="112"/>
                  <a:pt x="122" y="119"/>
                </a:cubicBezTo>
                <a:cubicBezTo>
                  <a:pt x="123" y="124"/>
                  <a:pt x="124" y="129"/>
                  <a:pt x="126" y="133"/>
                </a:cubicBezTo>
                <a:cubicBezTo>
                  <a:pt x="130" y="142"/>
                  <a:pt x="139" y="148"/>
                  <a:pt x="152" y="154"/>
                </a:cubicBezTo>
                <a:cubicBezTo>
                  <a:pt x="155" y="155"/>
                  <a:pt x="158" y="156"/>
                  <a:pt x="160" y="157"/>
                </a:cubicBezTo>
                <a:cubicBezTo>
                  <a:pt x="168" y="160"/>
                  <a:pt x="177" y="163"/>
                  <a:pt x="184" y="169"/>
                </a:cubicBezTo>
                <a:cubicBezTo>
                  <a:pt x="192" y="175"/>
                  <a:pt x="200" y="187"/>
                  <a:pt x="197" y="199"/>
                </a:cubicBezTo>
                <a:lnTo>
                  <a:pt x="196" y="19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4"/>
          <p:cNvSpPr/>
          <p:nvPr/>
        </p:nvSpPr>
        <p:spPr>
          <a:xfrm rot="5400000">
            <a:off x="7943347" y="4089689"/>
            <a:ext cx="1381269" cy="1211871"/>
          </a:xfrm>
          <a:custGeom>
            <a:rect b="b" l="l" r="r" t="t"/>
            <a:pathLst>
              <a:path extrusionOk="0" h="165" w="186">
                <a:moveTo>
                  <a:pt x="160" y="160"/>
                </a:moveTo>
                <a:cubicBezTo>
                  <a:pt x="140" y="153"/>
                  <a:pt x="124" y="137"/>
                  <a:pt x="117" y="116"/>
                </a:cubicBezTo>
                <a:cubicBezTo>
                  <a:pt x="117" y="115"/>
                  <a:pt x="116" y="113"/>
                  <a:pt x="116" y="112"/>
                </a:cubicBezTo>
                <a:cubicBezTo>
                  <a:pt x="114" y="107"/>
                  <a:pt x="113" y="101"/>
                  <a:pt x="110" y="97"/>
                </a:cubicBezTo>
                <a:cubicBezTo>
                  <a:pt x="103" y="88"/>
                  <a:pt x="91" y="86"/>
                  <a:pt x="79" y="85"/>
                </a:cubicBezTo>
                <a:cubicBezTo>
                  <a:pt x="77" y="84"/>
                  <a:pt x="77" y="84"/>
                  <a:pt x="77" y="84"/>
                </a:cubicBezTo>
                <a:cubicBezTo>
                  <a:pt x="66" y="83"/>
                  <a:pt x="55" y="82"/>
                  <a:pt x="47" y="75"/>
                </a:cubicBezTo>
                <a:cubicBezTo>
                  <a:pt x="38" y="68"/>
                  <a:pt x="35" y="56"/>
                  <a:pt x="34" y="47"/>
                </a:cubicBezTo>
                <a:cubicBezTo>
                  <a:pt x="33" y="45"/>
                  <a:pt x="33" y="43"/>
                  <a:pt x="33" y="41"/>
                </a:cubicBezTo>
                <a:cubicBezTo>
                  <a:pt x="31" y="33"/>
                  <a:pt x="30" y="24"/>
                  <a:pt x="26" y="17"/>
                </a:cubicBezTo>
                <a:cubicBezTo>
                  <a:pt x="21" y="8"/>
                  <a:pt x="11" y="0"/>
                  <a:pt x="0" y="3"/>
                </a:cubicBezTo>
                <a:cubicBezTo>
                  <a:pt x="0" y="2"/>
                  <a:pt x="0" y="2"/>
                  <a:pt x="0" y="2"/>
                </a:cubicBezTo>
                <a:cubicBezTo>
                  <a:pt x="11" y="0"/>
                  <a:pt x="21" y="7"/>
                  <a:pt x="26" y="16"/>
                </a:cubicBezTo>
                <a:cubicBezTo>
                  <a:pt x="30" y="24"/>
                  <a:pt x="32" y="33"/>
                  <a:pt x="33" y="41"/>
                </a:cubicBezTo>
                <a:cubicBezTo>
                  <a:pt x="34" y="43"/>
                  <a:pt x="34" y="45"/>
                  <a:pt x="34" y="47"/>
                </a:cubicBezTo>
                <a:cubicBezTo>
                  <a:pt x="36" y="56"/>
                  <a:pt x="39" y="68"/>
                  <a:pt x="48" y="75"/>
                </a:cubicBezTo>
                <a:cubicBezTo>
                  <a:pt x="56" y="81"/>
                  <a:pt x="67" y="82"/>
                  <a:pt x="77" y="84"/>
                </a:cubicBezTo>
                <a:cubicBezTo>
                  <a:pt x="79" y="84"/>
                  <a:pt x="79" y="84"/>
                  <a:pt x="79" y="84"/>
                </a:cubicBezTo>
                <a:cubicBezTo>
                  <a:pt x="91" y="85"/>
                  <a:pt x="103" y="88"/>
                  <a:pt x="110" y="97"/>
                </a:cubicBezTo>
                <a:cubicBezTo>
                  <a:pt x="113" y="101"/>
                  <a:pt x="115" y="106"/>
                  <a:pt x="116" y="111"/>
                </a:cubicBezTo>
                <a:cubicBezTo>
                  <a:pt x="117" y="113"/>
                  <a:pt x="117" y="115"/>
                  <a:pt x="118" y="116"/>
                </a:cubicBezTo>
                <a:cubicBezTo>
                  <a:pt x="127" y="144"/>
                  <a:pt x="156" y="165"/>
                  <a:pt x="186" y="163"/>
                </a:cubicBezTo>
                <a:cubicBezTo>
                  <a:pt x="186" y="164"/>
                  <a:pt x="186" y="164"/>
                  <a:pt x="186" y="164"/>
                </a:cubicBezTo>
                <a:cubicBezTo>
                  <a:pt x="177" y="165"/>
                  <a:pt x="168" y="163"/>
                  <a:pt x="160"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4" name="Google Shape;434;p14"/>
          <p:cNvGrpSpPr/>
          <p:nvPr/>
        </p:nvGrpSpPr>
        <p:grpSpPr>
          <a:xfrm>
            <a:off x="-1216871" y="-1794299"/>
            <a:ext cx="4645630" cy="4622655"/>
            <a:chOff x="-1216871" y="-1794299"/>
            <a:chExt cx="4645630" cy="4622655"/>
          </a:xfrm>
        </p:grpSpPr>
        <p:sp>
          <p:nvSpPr>
            <p:cNvPr id="435" name="Google Shape;435;p14"/>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4"/>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7" name="Google Shape;437;p14"/>
          <p:cNvGrpSpPr/>
          <p:nvPr/>
        </p:nvGrpSpPr>
        <p:grpSpPr>
          <a:xfrm>
            <a:off x="-563870" y="1386700"/>
            <a:ext cx="1321260" cy="1346670"/>
            <a:chOff x="384470" y="176033"/>
            <a:chExt cx="1101234" cy="1122412"/>
          </a:xfrm>
        </p:grpSpPr>
        <p:sp>
          <p:nvSpPr>
            <p:cNvPr id="438" name="Google Shape;438;p14"/>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4"/>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4"/>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4"/>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4"/>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4"/>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14"/>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14"/>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6" name="Google Shape;446;p14"/>
          <p:cNvGrpSpPr/>
          <p:nvPr/>
        </p:nvGrpSpPr>
        <p:grpSpPr>
          <a:xfrm>
            <a:off x="3242681" y="4211487"/>
            <a:ext cx="1993674" cy="2032014"/>
            <a:chOff x="384470" y="176033"/>
            <a:chExt cx="1101234" cy="1122412"/>
          </a:xfrm>
        </p:grpSpPr>
        <p:sp>
          <p:nvSpPr>
            <p:cNvPr id="447" name="Google Shape;447;p14"/>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14"/>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14"/>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14"/>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4"/>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4"/>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4"/>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4"/>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 name="Google Shape;455;p14"/>
          <p:cNvGrpSpPr/>
          <p:nvPr/>
        </p:nvGrpSpPr>
        <p:grpSpPr>
          <a:xfrm rot="3599956">
            <a:off x="6225143" y="-1760476"/>
            <a:ext cx="4645528" cy="4622553"/>
            <a:chOff x="-1216871" y="-1794299"/>
            <a:chExt cx="4645630" cy="4622655"/>
          </a:xfrm>
        </p:grpSpPr>
        <p:sp>
          <p:nvSpPr>
            <p:cNvPr id="456" name="Google Shape;456;p14"/>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4"/>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8" name="Google Shape;458;p14"/>
          <p:cNvSpPr txBox="1"/>
          <p:nvPr>
            <p:ph idx="1" type="subTitle"/>
          </p:nvPr>
        </p:nvSpPr>
        <p:spPr>
          <a:xfrm>
            <a:off x="1855800" y="1742650"/>
            <a:ext cx="5432400" cy="125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459" name="Shape 459"/>
        <p:cNvGrpSpPr/>
        <p:nvPr/>
      </p:nvGrpSpPr>
      <p:grpSpPr>
        <a:xfrm>
          <a:off x="0" y="0"/>
          <a:ext cx="0" cy="0"/>
          <a:chOff x="0" y="0"/>
          <a:chExt cx="0" cy="0"/>
        </a:xfrm>
      </p:grpSpPr>
      <p:sp>
        <p:nvSpPr>
          <p:cNvPr id="460" name="Google Shape;460;p15"/>
          <p:cNvSpPr txBox="1"/>
          <p:nvPr>
            <p:ph type="title"/>
          </p:nvPr>
        </p:nvSpPr>
        <p:spPr>
          <a:xfrm>
            <a:off x="5334500" y="1391450"/>
            <a:ext cx="3138000" cy="90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sz="2800"/>
            </a:lvl1pPr>
            <a:lvl2pPr lvl="1" rtl="0" algn="r">
              <a:spcBef>
                <a:spcPts val="0"/>
              </a:spcBef>
              <a:spcAft>
                <a:spcPts val="0"/>
              </a:spcAft>
              <a:buSzPts val="2800"/>
              <a:buNone/>
              <a:defRPr sz="2800"/>
            </a:lvl2pPr>
            <a:lvl3pPr lvl="2" rtl="0" algn="r">
              <a:spcBef>
                <a:spcPts val="0"/>
              </a:spcBef>
              <a:spcAft>
                <a:spcPts val="0"/>
              </a:spcAft>
              <a:buSzPts val="2800"/>
              <a:buNone/>
              <a:defRPr sz="2800"/>
            </a:lvl3pPr>
            <a:lvl4pPr lvl="3" rtl="0" algn="r">
              <a:spcBef>
                <a:spcPts val="0"/>
              </a:spcBef>
              <a:spcAft>
                <a:spcPts val="0"/>
              </a:spcAft>
              <a:buSzPts val="2800"/>
              <a:buNone/>
              <a:defRPr sz="2800"/>
            </a:lvl4pPr>
            <a:lvl5pPr lvl="4" rtl="0" algn="r">
              <a:spcBef>
                <a:spcPts val="0"/>
              </a:spcBef>
              <a:spcAft>
                <a:spcPts val="0"/>
              </a:spcAft>
              <a:buSzPts val="2800"/>
              <a:buNone/>
              <a:defRPr sz="2800"/>
            </a:lvl5pPr>
            <a:lvl6pPr lvl="5" rtl="0" algn="r">
              <a:spcBef>
                <a:spcPts val="0"/>
              </a:spcBef>
              <a:spcAft>
                <a:spcPts val="0"/>
              </a:spcAft>
              <a:buSzPts val="2800"/>
              <a:buNone/>
              <a:defRPr sz="2800"/>
            </a:lvl6pPr>
            <a:lvl7pPr lvl="6" rtl="0" algn="r">
              <a:spcBef>
                <a:spcPts val="0"/>
              </a:spcBef>
              <a:spcAft>
                <a:spcPts val="0"/>
              </a:spcAft>
              <a:buSzPts val="2800"/>
              <a:buNone/>
              <a:defRPr sz="2800"/>
            </a:lvl7pPr>
            <a:lvl8pPr lvl="7" rtl="0" algn="r">
              <a:spcBef>
                <a:spcPts val="0"/>
              </a:spcBef>
              <a:spcAft>
                <a:spcPts val="0"/>
              </a:spcAft>
              <a:buSzPts val="2800"/>
              <a:buNone/>
              <a:defRPr sz="2800"/>
            </a:lvl8pPr>
            <a:lvl9pPr lvl="8" rtl="0" algn="r">
              <a:spcBef>
                <a:spcPts val="0"/>
              </a:spcBef>
              <a:spcAft>
                <a:spcPts val="0"/>
              </a:spcAft>
              <a:buSzPts val="2800"/>
              <a:buNone/>
              <a:defRPr sz="2800"/>
            </a:lvl9pPr>
          </a:lstStyle>
          <a:p/>
        </p:txBody>
      </p:sp>
      <p:sp>
        <p:nvSpPr>
          <p:cNvPr id="461" name="Google Shape;461;p15"/>
          <p:cNvSpPr txBox="1"/>
          <p:nvPr>
            <p:ph idx="1" type="subTitle"/>
          </p:nvPr>
        </p:nvSpPr>
        <p:spPr>
          <a:xfrm>
            <a:off x="5334500" y="2496525"/>
            <a:ext cx="3138000" cy="1620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462" name="Google Shape;462;p15"/>
          <p:cNvSpPr/>
          <p:nvPr/>
        </p:nvSpPr>
        <p:spPr>
          <a:xfrm rot="-4500000">
            <a:off x="-557071" y="302174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63" name="Google Shape;463;p15"/>
          <p:cNvGrpSpPr/>
          <p:nvPr/>
        </p:nvGrpSpPr>
        <p:grpSpPr>
          <a:xfrm rot="3599956">
            <a:off x="-1271196" y="2014589"/>
            <a:ext cx="4645528" cy="4622553"/>
            <a:chOff x="-1216871" y="-1794299"/>
            <a:chExt cx="4645630" cy="4622655"/>
          </a:xfrm>
        </p:grpSpPr>
        <p:sp>
          <p:nvSpPr>
            <p:cNvPr id="464" name="Google Shape;464;p15"/>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5"/>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 name="Google Shape;466;p15"/>
          <p:cNvGrpSpPr/>
          <p:nvPr/>
        </p:nvGrpSpPr>
        <p:grpSpPr>
          <a:xfrm rot="-2700000">
            <a:off x="825583" y="5047615"/>
            <a:ext cx="1321281" cy="1346691"/>
            <a:chOff x="384470" y="176033"/>
            <a:chExt cx="1101234" cy="1122412"/>
          </a:xfrm>
        </p:grpSpPr>
        <p:sp>
          <p:nvSpPr>
            <p:cNvPr id="467" name="Google Shape;467;p15"/>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5"/>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5"/>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5"/>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5"/>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5"/>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5"/>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5"/>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5" name="Google Shape;475;p15"/>
          <p:cNvSpPr/>
          <p:nvPr/>
        </p:nvSpPr>
        <p:spPr>
          <a:xfrm>
            <a:off x="7991986" y="-771726"/>
            <a:ext cx="1948549" cy="2282078"/>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5"/>
          <p:cNvSpPr/>
          <p:nvPr/>
        </p:nvSpPr>
        <p:spPr>
          <a:xfrm>
            <a:off x="7886659" y="-622518"/>
            <a:ext cx="2185541" cy="2220641"/>
          </a:xfrm>
          <a:custGeom>
            <a:rect b="b" l="l" r="r" t="t"/>
            <a:pathLst>
              <a:path extrusionOk="0" h="447" w="440">
                <a:moveTo>
                  <a:pt x="9" y="1"/>
                </a:moveTo>
                <a:cubicBezTo>
                  <a:pt x="2" y="26"/>
                  <a:pt x="18" y="52"/>
                  <a:pt x="37" y="67"/>
                </a:cubicBezTo>
                <a:cubicBezTo>
                  <a:pt x="52" y="78"/>
                  <a:pt x="71" y="86"/>
                  <a:pt x="89" y="93"/>
                </a:cubicBezTo>
                <a:cubicBezTo>
                  <a:pt x="94" y="95"/>
                  <a:pt x="100" y="97"/>
                  <a:pt x="106" y="100"/>
                </a:cubicBezTo>
                <a:cubicBezTo>
                  <a:pt x="137" y="113"/>
                  <a:pt x="155" y="128"/>
                  <a:pt x="165" y="148"/>
                </a:cubicBezTo>
                <a:cubicBezTo>
                  <a:pt x="169" y="158"/>
                  <a:pt x="172" y="169"/>
                  <a:pt x="174" y="180"/>
                </a:cubicBezTo>
                <a:cubicBezTo>
                  <a:pt x="177" y="194"/>
                  <a:pt x="180" y="209"/>
                  <a:pt x="188" y="220"/>
                </a:cubicBezTo>
                <a:cubicBezTo>
                  <a:pt x="205" y="242"/>
                  <a:pt x="236" y="246"/>
                  <a:pt x="262" y="250"/>
                </a:cubicBezTo>
                <a:cubicBezTo>
                  <a:pt x="290" y="253"/>
                  <a:pt x="320" y="260"/>
                  <a:pt x="334" y="285"/>
                </a:cubicBezTo>
                <a:cubicBezTo>
                  <a:pt x="340" y="297"/>
                  <a:pt x="341" y="311"/>
                  <a:pt x="342" y="324"/>
                </a:cubicBezTo>
                <a:cubicBezTo>
                  <a:pt x="342" y="329"/>
                  <a:pt x="342" y="334"/>
                  <a:pt x="343" y="339"/>
                </a:cubicBezTo>
                <a:cubicBezTo>
                  <a:pt x="349" y="390"/>
                  <a:pt x="390" y="435"/>
                  <a:pt x="440" y="445"/>
                </a:cubicBezTo>
                <a:cubicBezTo>
                  <a:pt x="440" y="447"/>
                  <a:pt x="440" y="447"/>
                  <a:pt x="440" y="447"/>
                </a:cubicBezTo>
                <a:cubicBezTo>
                  <a:pt x="389" y="436"/>
                  <a:pt x="347" y="391"/>
                  <a:pt x="341" y="339"/>
                </a:cubicBezTo>
                <a:cubicBezTo>
                  <a:pt x="341" y="334"/>
                  <a:pt x="340" y="329"/>
                  <a:pt x="340" y="324"/>
                </a:cubicBezTo>
                <a:cubicBezTo>
                  <a:pt x="339" y="311"/>
                  <a:pt x="339" y="297"/>
                  <a:pt x="332" y="286"/>
                </a:cubicBezTo>
                <a:cubicBezTo>
                  <a:pt x="319" y="262"/>
                  <a:pt x="289" y="255"/>
                  <a:pt x="262" y="251"/>
                </a:cubicBezTo>
                <a:cubicBezTo>
                  <a:pt x="236" y="248"/>
                  <a:pt x="204" y="244"/>
                  <a:pt x="187" y="221"/>
                </a:cubicBezTo>
                <a:cubicBezTo>
                  <a:pt x="178" y="209"/>
                  <a:pt x="175" y="195"/>
                  <a:pt x="172" y="180"/>
                </a:cubicBezTo>
                <a:cubicBezTo>
                  <a:pt x="170" y="170"/>
                  <a:pt x="168" y="158"/>
                  <a:pt x="163" y="149"/>
                </a:cubicBezTo>
                <a:cubicBezTo>
                  <a:pt x="154" y="129"/>
                  <a:pt x="136" y="114"/>
                  <a:pt x="105" y="101"/>
                </a:cubicBezTo>
                <a:cubicBezTo>
                  <a:pt x="100" y="99"/>
                  <a:pt x="94" y="96"/>
                  <a:pt x="88" y="94"/>
                </a:cubicBezTo>
                <a:cubicBezTo>
                  <a:pt x="70" y="87"/>
                  <a:pt x="52" y="80"/>
                  <a:pt x="36" y="68"/>
                </a:cubicBezTo>
                <a:cubicBezTo>
                  <a:pt x="17" y="53"/>
                  <a:pt x="0" y="26"/>
                  <a:pt x="8" y="0"/>
                </a:cubicBezTo>
                <a:lnTo>
                  <a:pt x="9" y="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5"/>
          <p:cNvSpPr/>
          <p:nvPr/>
        </p:nvSpPr>
        <p:spPr>
          <a:xfrm>
            <a:off x="8035869" y="-341647"/>
            <a:ext cx="2027551" cy="1834442"/>
          </a:xfrm>
          <a:custGeom>
            <a:rect b="b" l="l" r="r" t="t"/>
            <a:pathLst>
              <a:path extrusionOk="0" h="371" w="409">
                <a:moveTo>
                  <a:pt x="57" y="10"/>
                </a:moveTo>
                <a:cubicBezTo>
                  <a:pt x="101" y="27"/>
                  <a:pt x="138" y="63"/>
                  <a:pt x="152" y="108"/>
                </a:cubicBezTo>
                <a:cubicBezTo>
                  <a:pt x="153" y="112"/>
                  <a:pt x="154" y="116"/>
                  <a:pt x="155" y="119"/>
                </a:cubicBezTo>
                <a:cubicBezTo>
                  <a:pt x="158" y="130"/>
                  <a:pt x="161" y="142"/>
                  <a:pt x="168" y="151"/>
                </a:cubicBezTo>
                <a:cubicBezTo>
                  <a:pt x="183" y="172"/>
                  <a:pt x="210" y="177"/>
                  <a:pt x="235" y="180"/>
                </a:cubicBezTo>
                <a:cubicBezTo>
                  <a:pt x="240" y="181"/>
                  <a:pt x="240" y="181"/>
                  <a:pt x="240" y="181"/>
                </a:cubicBezTo>
                <a:cubicBezTo>
                  <a:pt x="264" y="184"/>
                  <a:pt x="288" y="187"/>
                  <a:pt x="307" y="202"/>
                </a:cubicBezTo>
                <a:cubicBezTo>
                  <a:pt x="326" y="218"/>
                  <a:pt x="332" y="244"/>
                  <a:pt x="336" y="265"/>
                </a:cubicBezTo>
                <a:cubicBezTo>
                  <a:pt x="337" y="269"/>
                  <a:pt x="337" y="274"/>
                  <a:pt x="338" y="278"/>
                </a:cubicBezTo>
                <a:cubicBezTo>
                  <a:pt x="341" y="297"/>
                  <a:pt x="344" y="316"/>
                  <a:pt x="353" y="333"/>
                </a:cubicBezTo>
                <a:cubicBezTo>
                  <a:pt x="363" y="352"/>
                  <a:pt x="386" y="370"/>
                  <a:pt x="409" y="364"/>
                </a:cubicBezTo>
                <a:cubicBezTo>
                  <a:pt x="409" y="365"/>
                  <a:pt x="409" y="365"/>
                  <a:pt x="409" y="365"/>
                </a:cubicBezTo>
                <a:cubicBezTo>
                  <a:pt x="385" y="371"/>
                  <a:pt x="362" y="354"/>
                  <a:pt x="351" y="333"/>
                </a:cubicBezTo>
                <a:cubicBezTo>
                  <a:pt x="342" y="316"/>
                  <a:pt x="339" y="297"/>
                  <a:pt x="336" y="278"/>
                </a:cubicBezTo>
                <a:cubicBezTo>
                  <a:pt x="336" y="274"/>
                  <a:pt x="335" y="270"/>
                  <a:pt x="334" y="265"/>
                </a:cubicBezTo>
                <a:cubicBezTo>
                  <a:pt x="331" y="245"/>
                  <a:pt x="324" y="219"/>
                  <a:pt x="306" y="203"/>
                </a:cubicBezTo>
                <a:cubicBezTo>
                  <a:pt x="288" y="188"/>
                  <a:pt x="263" y="185"/>
                  <a:pt x="240" y="183"/>
                </a:cubicBezTo>
                <a:cubicBezTo>
                  <a:pt x="235" y="182"/>
                  <a:pt x="235" y="182"/>
                  <a:pt x="235" y="182"/>
                </a:cubicBezTo>
                <a:cubicBezTo>
                  <a:pt x="210" y="179"/>
                  <a:pt x="182" y="173"/>
                  <a:pt x="167" y="152"/>
                </a:cubicBezTo>
                <a:cubicBezTo>
                  <a:pt x="160" y="143"/>
                  <a:pt x="157" y="131"/>
                  <a:pt x="154" y="120"/>
                </a:cubicBezTo>
                <a:cubicBezTo>
                  <a:pt x="153" y="116"/>
                  <a:pt x="152" y="112"/>
                  <a:pt x="151" y="109"/>
                </a:cubicBezTo>
                <a:cubicBezTo>
                  <a:pt x="131" y="46"/>
                  <a:pt x="66" y="0"/>
                  <a:pt x="0" y="2"/>
                </a:cubicBezTo>
                <a:cubicBezTo>
                  <a:pt x="0" y="0"/>
                  <a:pt x="0" y="0"/>
                  <a:pt x="0" y="0"/>
                </a:cubicBezTo>
                <a:cubicBezTo>
                  <a:pt x="20" y="0"/>
                  <a:pt x="39" y="3"/>
                  <a:pt x="57"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8" name="Google Shape;478;p15"/>
          <p:cNvGrpSpPr/>
          <p:nvPr/>
        </p:nvGrpSpPr>
        <p:grpSpPr>
          <a:xfrm rot="-2700000">
            <a:off x="-419142" y="-457960"/>
            <a:ext cx="1321281" cy="1346691"/>
            <a:chOff x="384470" y="176033"/>
            <a:chExt cx="1101234" cy="1122412"/>
          </a:xfrm>
        </p:grpSpPr>
        <p:sp>
          <p:nvSpPr>
            <p:cNvPr id="479" name="Google Shape;479;p15"/>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15"/>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15"/>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15"/>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 name="Google Shape;483;p15"/>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15"/>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15"/>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15"/>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
    <p:spTree>
      <p:nvGrpSpPr>
        <p:cNvPr id="487" name="Shape 487"/>
        <p:cNvGrpSpPr/>
        <p:nvPr/>
      </p:nvGrpSpPr>
      <p:grpSpPr>
        <a:xfrm>
          <a:off x="0" y="0"/>
          <a:ext cx="0" cy="0"/>
          <a:chOff x="0" y="0"/>
          <a:chExt cx="0" cy="0"/>
        </a:xfrm>
      </p:grpSpPr>
      <p:sp>
        <p:nvSpPr>
          <p:cNvPr id="488" name="Google Shape;488;p16"/>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489" name="Google Shape;489;p16"/>
          <p:cNvSpPr/>
          <p:nvPr/>
        </p:nvSpPr>
        <p:spPr>
          <a:xfrm rot="-1800001">
            <a:off x="-839105" y="-656547"/>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0" name="Google Shape;490;p16"/>
          <p:cNvGrpSpPr/>
          <p:nvPr/>
        </p:nvGrpSpPr>
        <p:grpSpPr>
          <a:xfrm>
            <a:off x="-1216871" y="-1794299"/>
            <a:ext cx="4645630" cy="4622655"/>
            <a:chOff x="-1216871" y="-1794299"/>
            <a:chExt cx="4645630" cy="4622655"/>
          </a:xfrm>
        </p:grpSpPr>
        <p:sp>
          <p:nvSpPr>
            <p:cNvPr id="491" name="Google Shape;491;p1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 name="Google Shape;493;p16"/>
          <p:cNvGrpSpPr/>
          <p:nvPr/>
        </p:nvGrpSpPr>
        <p:grpSpPr>
          <a:xfrm>
            <a:off x="-563870" y="1386700"/>
            <a:ext cx="1321260" cy="1346670"/>
            <a:chOff x="384470" y="176033"/>
            <a:chExt cx="1101234" cy="1122412"/>
          </a:xfrm>
        </p:grpSpPr>
        <p:sp>
          <p:nvSpPr>
            <p:cNvPr id="494" name="Google Shape;494;p16"/>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6"/>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6"/>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6"/>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6"/>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6"/>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6"/>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6"/>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2" name="Google Shape;502;p16"/>
          <p:cNvGrpSpPr/>
          <p:nvPr/>
        </p:nvGrpSpPr>
        <p:grpSpPr>
          <a:xfrm rot="5400000">
            <a:off x="-1812471" y="1781923"/>
            <a:ext cx="6322965" cy="6314342"/>
            <a:chOff x="5458854" y="1017723"/>
            <a:chExt cx="6322965" cy="6314342"/>
          </a:xfrm>
        </p:grpSpPr>
        <p:sp>
          <p:nvSpPr>
            <p:cNvPr id="503" name="Google Shape;503;p16"/>
            <p:cNvSpPr/>
            <p:nvPr/>
          </p:nvSpPr>
          <p:spPr>
            <a:xfrm rot="9899999">
              <a:off x="6812620" y="321332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6"/>
            <p:cNvSpPr/>
            <p:nvPr/>
          </p:nvSpPr>
          <p:spPr>
            <a:xfrm rot="9899999">
              <a:off x="7346045" y="321332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5" name="Google Shape;505;p16"/>
            <p:cNvGrpSpPr/>
            <p:nvPr/>
          </p:nvGrpSpPr>
          <p:grpSpPr>
            <a:xfrm rot="-1776634">
              <a:off x="6297531" y="1863576"/>
              <a:ext cx="4645610" cy="4622634"/>
              <a:chOff x="-1216871" y="-1794299"/>
              <a:chExt cx="4645630" cy="4622655"/>
            </a:xfrm>
          </p:grpSpPr>
          <p:sp>
            <p:nvSpPr>
              <p:cNvPr id="506" name="Google Shape;506;p1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1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08" name="Google Shape;508;p16"/>
          <p:cNvGrpSpPr/>
          <p:nvPr/>
        </p:nvGrpSpPr>
        <p:grpSpPr>
          <a:xfrm rot="-1776634">
            <a:off x="6297531" y="1863576"/>
            <a:ext cx="4645610" cy="4622634"/>
            <a:chOff x="-1216871" y="-1794299"/>
            <a:chExt cx="4645630" cy="4622655"/>
          </a:xfrm>
        </p:grpSpPr>
        <p:sp>
          <p:nvSpPr>
            <p:cNvPr id="509" name="Google Shape;509;p1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1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
    <p:spTree>
      <p:nvGrpSpPr>
        <p:cNvPr id="511" name="Shape 511"/>
        <p:cNvGrpSpPr/>
        <p:nvPr/>
      </p:nvGrpSpPr>
      <p:grpSpPr>
        <a:xfrm>
          <a:off x="0" y="0"/>
          <a:ext cx="0" cy="0"/>
          <a:chOff x="0" y="0"/>
          <a:chExt cx="0" cy="0"/>
        </a:xfrm>
      </p:grpSpPr>
      <p:sp>
        <p:nvSpPr>
          <p:cNvPr id="512" name="Google Shape;512;p17"/>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513" name="Google Shape;513;p17"/>
          <p:cNvSpPr/>
          <p:nvPr/>
        </p:nvSpPr>
        <p:spPr>
          <a:xfrm>
            <a:off x="7648376" y="-914606"/>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17"/>
          <p:cNvSpPr/>
          <p:nvPr/>
        </p:nvSpPr>
        <p:spPr>
          <a:xfrm>
            <a:off x="7521310" y="-734602"/>
            <a:ext cx="2636612" cy="2678968"/>
          </a:xfrm>
          <a:custGeom>
            <a:rect b="b" l="l" r="r" t="t"/>
            <a:pathLst>
              <a:path extrusionOk="0" h="447" w="440">
                <a:moveTo>
                  <a:pt x="9" y="1"/>
                </a:moveTo>
                <a:cubicBezTo>
                  <a:pt x="2" y="26"/>
                  <a:pt x="18" y="52"/>
                  <a:pt x="37" y="67"/>
                </a:cubicBezTo>
                <a:cubicBezTo>
                  <a:pt x="52" y="78"/>
                  <a:pt x="71" y="86"/>
                  <a:pt x="89" y="93"/>
                </a:cubicBezTo>
                <a:cubicBezTo>
                  <a:pt x="94" y="95"/>
                  <a:pt x="100" y="97"/>
                  <a:pt x="106" y="100"/>
                </a:cubicBezTo>
                <a:cubicBezTo>
                  <a:pt x="137" y="113"/>
                  <a:pt x="155" y="128"/>
                  <a:pt x="165" y="148"/>
                </a:cubicBezTo>
                <a:cubicBezTo>
                  <a:pt x="169" y="158"/>
                  <a:pt x="172" y="169"/>
                  <a:pt x="174" y="180"/>
                </a:cubicBezTo>
                <a:cubicBezTo>
                  <a:pt x="177" y="194"/>
                  <a:pt x="180" y="209"/>
                  <a:pt x="188" y="220"/>
                </a:cubicBezTo>
                <a:cubicBezTo>
                  <a:pt x="205" y="242"/>
                  <a:pt x="236" y="246"/>
                  <a:pt x="262" y="250"/>
                </a:cubicBezTo>
                <a:cubicBezTo>
                  <a:pt x="290" y="253"/>
                  <a:pt x="320" y="260"/>
                  <a:pt x="334" y="285"/>
                </a:cubicBezTo>
                <a:cubicBezTo>
                  <a:pt x="340" y="297"/>
                  <a:pt x="341" y="311"/>
                  <a:pt x="342" y="324"/>
                </a:cubicBezTo>
                <a:cubicBezTo>
                  <a:pt x="342" y="329"/>
                  <a:pt x="342" y="334"/>
                  <a:pt x="343" y="339"/>
                </a:cubicBezTo>
                <a:cubicBezTo>
                  <a:pt x="349" y="390"/>
                  <a:pt x="390" y="435"/>
                  <a:pt x="440" y="445"/>
                </a:cubicBezTo>
                <a:cubicBezTo>
                  <a:pt x="440" y="447"/>
                  <a:pt x="440" y="447"/>
                  <a:pt x="440" y="447"/>
                </a:cubicBezTo>
                <a:cubicBezTo>
                  <a:pt x="389" y="436"/>
                  <a:pt x="347" y="391"/>
                  <a:pt x="341" y="339"/>
                </a:cubicBezTo>
                <a:cubicBezTo>
                  <a:pt x="341" y="334"/>
                  <a:pt x="340" y="329"/>
                  <a:pt x="340" y="324"/>
                </a:cubicBezTo>
                <a:cubicBezTo>
                  <a:pt x="339" y="311"/>
                  <a:pt x="339" y="297"/>
                  <a:pt x="332" y="286"/>
                </a:cubicBezTo>
                <a:cubicBezTo>
                  <a:pt x="319" y="262"/>
                  <a:pt x="289" y="255"/>
                  <a:pt x="262" y="251"/>
                </a:cubicBezTo>
                <a:cubicBezTo>
                  <a:pt x="236" y="248"/>
                  <a:pt x="204" y="244"/>
                  <a:pt x="187" y="221"/>
                </a:cubicBezTo>
                <a:cubicBezTo>
                  <a:pt x="178" y="209"/>
                  <a:pt x="175" y="195"/>
                  <a:pt x="172" y="180"/>
                </a:cubicBezTo>
                <a:cubicBezTo>
                  <a:pt x="170" y="170"/>
                  <a:pt x="168" y="158"/>
                  <a:pt x="163" y="149"/>
                </a:cubicBezTo>
                <a:cubicBezTo>
                  <a:pt x="154" y="129"/>
                  <a:pt x="136" y="114"/>
                  <a:pt x="105" y="101"/>
                </a:cubicBezTo>
                <a:cubicBezTo>
                  <a:pt x="100" y="99"/>
                  <a:pt x="94" y="96"/>
                  <a:pt x="88" y="94"/>
                </a:cubicBezTo>
                <a:cubicBezTo>
                  <a:pt x="70" y="87"/>
                  <a:pt x="52" y="80"/>
                  <a:pt x="36" y="68"/>
                </a:cubicBezTo>
                <a:cubicBezTo>
                  <a:pt x="17" y="53"/>
                  <a:pt x="0" y="26"/>
                  <a:pt x="8" y="0"/>
                </a:cubicBezTo>
                <a:lnTo>
                  <a:pt x="9" y="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7"/>
          <p:cNvSpPr/>
          <p:nvPr/>
        </p:nvSpPr>
        <p:spPr>
          <a:xfrm>
            <a:off x="7701316" y="-395761"/>
            <a:ext cx="2446015" cy="2213060"/>
          </a:xfrm>
          <a:custGeom>
            <a:rect b="b" l="l" r="r" t="t"/>
            <a:pathLst>
              <a:path extrusionOk="0" h="371" w="409">
                <a:moveTo>
                  <a:pt x="57" y="10"/>
                </a:moveTo>
                <a:cubicBezTo>
                  <a:pt x="101" y="27"/>
                  <a:pt x="138" y="63"/>
                  <a:pt x="152" y="108"/>
                </a:cubicBezTo>
                <a:cubicBezTo>
                  <a:pt x="153" y="112"/>
                  <a:pt x="154" y="116"/>
                  <a:pt x="155" y="119"/>
                </a:cubicBezTo>
                <a:cubicBezTo>
                  <a:pt x="158" y="130"/>
                  <a:pt x="161" y="142"/>
                  <a:pt x="168" y="151"/>
                </a:cubicBezTo>
                <a:cubicBezTo>
                  <a:pt x="183" y="172"/>
                  <a:pt x="210" y="177"/>
                  <a:pt x="235" y="180"/>
                </a:cubicBezTo>
                <a:cubicBezTo>
                  <a:pt x="240" y="181"/>
                  <a:pt x="240" y="181"/>
                  <a:pt x="240" y="181"/>
                </a:cubicBezTo>
                <a:cubicBezTo>
                  <a:pt x="264" y="184"/>
                  <a:pt x="288" y="187"/>
                  <a:pt x="307" y="202"/>
                </a:cubicBezTo>
                <a:cubicBezTo>
                  <a:pt x="326" y="218"/>
                  <a:pt x="332" y="244"/>
                  <a:pt x="336" y="265"/>
                </a:cubicBezTo>
                <a:cubicBezTo>
                  <a:pt x="337" y="269"/>
                  <a:pt x="337" y="274"/>
                  <a:pt x="338" y="278"/>
                </a:cubicBezTo>
                <a:cubicBezTo>
                  <a:pt x="341" y="297"/>
                  <a:pt x="344" y="316"/>
                  <a:pt x="353" y="333"/>
                </a:cubicBezTo>
                <a:cubicBezTo>
                  <a:pt x="363" y="352"/>
                  <a:pt x="386" y="370"/>
                  <a:pt x="409" y="364"/>
                </a:cubicBezTo>
                <a:cubicBezTo>
                  <a:pt x="409" y="365"/>
                  <a:pt x="409" y="365"/>
                  <a:pt x="409" y="365"/>
                </a:cubicBezTo>
                <a:cubicBezTo>
                  <a:pt x="385" y="371"/>
                  <a:pt x="362" y="354"/>
                  <a:pt x="351" y="333"/>
                </a:cubicBezTo>
                <a:cubicBezTo>
                  <a:pt x="342" y="316"/>
                  <a:pt x="339" y="297"/>
                  <a:pt x="336" y="278"/>
                </a:cubicBezTo>
                <a:cubicBezTo>
                  <a:pt x="336" y="274"/>
                  <a:pt x="335" y="270"/>
                  <a:pt x="334" y="265"/>
                </a:cubicBezTo>
                <a:cubicBezTo>
                  <a:pt x="331" y="245"/>
                  <a:pt x="324" y="219"/>
                  <a:pt x="306" y="203"/>
                </a:cubicBezTo>
                <a:cubicBezTo>
                  <a:pt x="288" y="188"/>
                  <a:pt x="263" y="185"/>
                  <a:pt x="240" y="183"/>
                </a:cubicBezTo>
                <a:cubicBezTo>
                  <a:pt x="235" y="182"/>
                  <a:pt x="235" y="182"/>
                  <a:pt x="235" y="182"/>
                </a:cubicBezTo>
                <a:cubicBezTo>
                  <a:pt x="210" y="179"/>
                  <a:pt x="182" y="173"/>
                  <a:pt x="167" y="152"/>
                </a:cubicBezTo>
                <a:cubicBezTo>
                  <a:pt x="160" y="143"/>
                  <a:pt x="157" y="131"/>
                  <a:pt x="154" y="120"/>
                </a:cubicBezTo>
                <a:cubicBezTo>
                  <a:pt x="153" y="116"/>
                  <a:pt x="152" y="112"/>
                  <a:pt x="151" y="109"/>
                </a:cubicBezTo>
                <a:cubicBezTo>
                  <a:pt x="131" y="46"/>
                  <a:pt x="66" y="0"/>
                  <a:pt x="0" y="2"/>
                </a:cubicBezTo>
                <a:cubicBezTo>
                  <a:pt x="0" y="0"/>
                  <a:pt x="0" y="0"/>
                  <a:pt x="0" y="0"/>
                </a:cubicBezTo>
                <a:cubicBezTo>
                  <a:pt x="20" y="0"/>
                  <a:pt x="39" y="3"/>
                  <a:pt x="57"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6" name="Google Shape;516;p17"/>
          <p:cNvGrpSpPr/>
          <p:nvPr/>
        </p:nvGrpSpPr>
        <p:grpSpPr>
          <a:xfrm>
            <a:off x="-657504" y="-1062365"/>
            <a:ext cx="1705365" cy="1705358"/>
            <a:chOff x="4069796" y="-681565"/>
            <a:chExt cx="1705365" cy="1705358"/>
          </a:xfrm>
        </p:grpSpPr>
        <p:sp>
          <p:nvSpPr>
            <p:cNvPr id="517" name="Google Shape;517;p17"/>
            <p:cNvSpPr/>
            <p:nvPr/>
          </p:nvSpPr>
          <p:spPr>
            <a:xfrm>
              <a:off x="4069796" y="-681565"/>
              <a:ext cx="1705365" cy="1705358"/>
            </a:xfrm>
            <a:custGeom>
              <a:rect b="b" l="l" r="r" t="t"/>
              <a:pathLst>
                <a:path extrusionOk="0" h="289" w="288">
                  <a:moveTo>
                    <a:pt x="62" y="251"/>
                  </a:moveTo>
                  <a:cubicBezTo>
                    <a:pt x="54" y="240"/>
                    <a:pt x="47" y="228"/>
                    <a:pt x="41" y="215"/>
                  </a:cubicBezTo>
                  <a:cubicBezTo>
                    <a:pt x="21" y="177"/>
                    <a:pt x="0" y="133"/>
                    <a:pt x="12" y="89"/>
                  </a:cubicBezTo>
                  <a:cubicBezTo>
                    <a:pt x="22" y="50"/>
                    <a:pt x="59" y="18"/>
                    <a:pt x="103" y="9"/>
                  </a:cubicBezTo>
                  <a:cubicBezTo>
                    <a:pt x="103" y="9"/>
                    <a:pt x="103" y="9"/>
                    <a:pt x="103" y="9"/>
                  </a:cubicBezTo>
                  <a:cubicBezTo>
                    <a:pt x="144" y="0"/>
                    <a:pt x="200" y="8"/>
                    <a:pt x="234" y="27"/>
                  </a:cubicBezTo>
                  <a:cubicBezTo>
                    <a:pt x="271" y="47"/>
                    <a:pt x="288" y="114"/>
                    <a:pt x="288" y="154"/>
                  </a:cubicBezTo>
                  <a:cubicBezTo>
                    <a:pt x="288" y="192"/>
                    <a:pt x="276" y="225"/>
                    <a:pt x="253" y="245"/>
                  </a:cubicBezTo>
                  <a:cubicBezTo>
                    <a:pt x="232" y="263"/>
                    <a:pt x="204" y="270"/>
                    <a:pt x="179" y="276"/>
                  </a:cubicBezTo>
                  <a:cubicBezTo>
                    <a:pt x="149" y="284"/>
                    <a:pt x="120" y="289"/>
                    <a:pt x="94" y="278"/>
                  </a:cubicBezTo>
                  <a:cubicBezTo>
                    <a:pt x="81" y="272"/>
                    <a:pt x="71" y="262"/>
                    <a:pt x="62" y="251"/>
                  </a:cubicBezTo>
                  <a:close/>
                  <a:moveTo>
                    <a:pt x="104" y="12"/>
                  </a:moveTo>
                  <a:cubicBezTo>
                    <a:pt x="61" y="22"/>
                    <a:pt x="25" y="53"/>
                    <a:pt x="16" y="90"/>
                  </a:cubicBezTo>
                  <a:cubicBezTo>
                    <a:pt x="4" y="132"/>
                    <a:pt x="24" y="176"/>
                    <a:pt x="44" y="214"/>
                  </a:cubicBezTo>
                  <a:cubicBezTo>
                    <a:pt x="57" y="238"/>
                    <a:pt x="71" y="263"/>
                    <a:pt x="96" y="274"/>
                  </a:cubicBezTo>
                  <a:cubicBezTo>
                    <a:pt x="120" y="285"/>
                    <a:pt x="148" y="280"/>
                    <a:pt x="178" y="273"/>
                  </a:cubicBezTo>
                  <a:cubicBezTo>
                    <a:pt x="203" y="267"/>
                    <a:pt x="231" y="260"/>
                    <a:pt x="251" y="242"/>
                  </a:cubicBezTo>
                  <a:cubicBezTo>
                    <a:pt x="273" y="223"/>
                    <a:pt x="285" y="191"/>
                    <a:pt x="284" y="154"/>
                  </a:cubicBezTo>
                  <a:cubicBezTo>
                    <a:pt x="284" y="115"/>
                    <a:pt x="268" y="50"/>
                    <a:pt x="232" y="30"/>
                  </a:cubicBezTo>
                  <a:cubicBezTo>
                    <a:pt x="199" y="11"/>
                    <a:pt x="144" y="4"/>
                    <a:pt x="104" y="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7"/>
            <p:cNvSpPr/>
            <p:nvPr/>
          </p:nvSpPr>
          <p:spPr>
            <a:xfrm>
              <a:off x="4247652" y="-566483"/>
              <a:ext cx="1401953" cy="1454267"/>
            </a:xfrm>
            <a:custGeom>
              <a:rect b="b" l="l" r="r" t="t"/>
              <a:pathLst>
                <a:path extrusionOk="0" h="246" w="238">
                  <a:moveTo>
                    <a:pt x="33" y="189"/>
                  </a:moveTo>
                  <a:cubicBezTo>
                    <a:pt x="16" y="167"/>
                    <a:pt x="6" y="144"/>
                    <a:pt x="3" y="121"/>
                  </a:cubicBezTo>
                  <a:cubicBezTo>
                    <a:pt x="0" y="91"/>
                    <a:pt x="11" y="59"/>
                    <a:pt x="33" y="36"/>
                  </a:cubicBezTo>
                  <a:cubicBezTo>
                    <a:pt x="55" y="14"/>
                    <a:pt x="85" y="1"/>
                    <a:pt x="117" y="1"/>
                  </a:cubicBezTo>
                  <a:cubicBezTo>
                    <a:pt x="117" y="1"/>
                    <a:pt x="117" y="1"/>
                    <a:pt x="117" y="1"/>
                  </a:cubicBezTo>
                  <a:cubicBezTo>
                    <a:pt x="132" y="0"/>
                    <a:pt x="146" y="3"/>
                    <a:pt x="161" y="8"/>
                  </a:cubicBezTo>
                  <a:cubicBezTo>
                    <a:pt x="190" y="18"/>
                    <a:pt x="209" y="32"/>
                    <a:pt x="219" y="52"/>
                  </a:cubicBezTo>
                  <a:cubicBezTo>
                    <a:pt x="232" y="77"/>
                    <a:pt x="238" y="105"/>
                    <a:pt x="236" y="132"/>
                  </a:cubicBezTo>
                  <a:cubicBezTo>
                    <a:pt x="232" y="169"/>
                    <a:pt x="213" y="202"/>
                    <a:pt x="184" y="222"/>
                  </a:cubicBezTo>
                  <a:cubicBezTo>
                    <a:pt x="154" y="243"/>
                    <a:pt x="114" y="246"/>
                    <a:pt x="82" y="231"/>
                  </a:cubicBezTo>
                  <a:cubicBezTo>
                    <a:pt x="66" y="224"/>
                    <a:pt x="50" y="211"/>
                    <a:pt x="36" y="192"/>
                  </a:cubicBezTo>
                  <a:cubicBezTo>
                    <a:pt x="35" y="191"/>
                    <a:pt x="34" y="190"/>
                    <a:pt x="33" y="189"/>
                  </a:cubicBezTo>
                  <a:close/>
                  <a:moveTo>
                    <a:pt x="117" y="4"/>
                  </a:moveTo>
                  <a:cubicBezTo>
                    <a:pt x="86" y="5"/>
                    <a:pt x="57" y="17"/>
                    <a:pt x="36" y="39"/>
                  </a:cubicBezTo>
                  <a:cubicBezTo>
                    <a:pt x="15" y="61"/>
                    <a:pt x="4" y="91"/>
                    <a:pt x="7" y="121"/>
                  </a:cubicBezTo>
                  <a:cubicBezTo>
                    <a:pt x="10" y="144"/>
                    <a:pt x="20" y="167"/>
                    <a:pt x="39" y="190"/>
                  </a:cubicBezTo>
                  <a:cubicBezTo>
                    <a:pt x="53" y="208"/>
                    <a:pt x="68" y="220"/>
                    <a:pt x="84" y="228"/>
                  </a:cubicBezTo>
                  <a:cubicBezTo>
                    <a:pt x="114" y="242"/>
                    <a:pt x="153" y="239"/>
                    <a:pt x="182" y="219"/>
                  </a:cubicBezTo>
                  <a:cubicBezTo>
                    <a:pt x="210" y="200"/>
                    <a:pt x="228" y="167"/>
                    <a:pt x="232" y="132"/>
                  </a:cubicBezTo>
                  <a:cubicBezTo>
                    <a:pt x="234" y="105"/>
                    <a:pt x="229" y="78"/>
                    <a:pt x="216" y="53"/>
                  </a:cubicBezTo>
                  <a:cubicBezTo>
                    <a:pt x="206" y="35"/>
                    <a:pt x="188" y="21"/>
                    <a:pt x="160" y="11"/>
                  </a:cubicBezTo>
                  <a:cubicBezTo>
                    <a:pt x="146" y="7"/>
                    <a:pt x="131" y="4"/>
                    <a:pt x="117" y="4"/>
                  </a:cubicBezTo>
                  <a:close/>
                  <a:moveTo>
                    <a:pt x="117" y="3"/>
                  </a:moveTo>
                  <a:cubicBezTo>
                    <a:pt x="117" y="3"/>
                    <a:pt x="117" y="3"/>
                    <a:pt x="117"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7"/>
            <p:cNvSpPr/>
            <p:nvPr/>
          </p:nvSpPr>
          <p:spPr>
            <a:xfrm>
              <a:off x="4394125" y="-451394"/>
              <a:ext cx="1140397" cy="1224092"/>
            </a:xfrm>
            <a:custGeom>
              <a:rect b="b" l="l" r="r" t="t"/>
              <a:pathLst>
                <a:path extrusionOk="0" h="206" w="192">
                  <a:moveTo>
                    <a:pt x="22" y="172"/>
                  </a:moveTo>
                  <a:cubicBezTo>
                    <a:pt x="20" y="169"/>
                    <a:pt x="18" y="165"/>
                    <a:pt x="16" y="162"/>
                  </a:cubicBezTo>
                  <a:cubicBezTo>
                    <a:pt x="6" y="146"/>
                    <a:pt x="1" y="127"/>
                    <a:pt x="1" y="105"/>
                  </a:cubicBezTo>
                  <a:cubicBezTo>
                    <a:pt x="0" y="88"/>
                    <a:pt x="2" y="62"/>
                    <a:pt x="17" y="41"/>
                  </a:cubicBezTo>
                  <a:cubicBezTo>
                    <a:pt x="31" y="21"/>
                    <a:pt x="55" y="7"/>
                    <a:pt x="82" y="3"/>
                  </a:cubicBezTo>
                  <a:cubicBezTo>
                    <a:pt x="82" y="3"/>
                    <a:pt x="82" y="3"/>
                    <a:pt x="82" y="3"/>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0" y="198"/>
                    <a:pt x="114" y="201"/>
                  </a:cubicBezTo>
                  <a:cubicBezTo>
                    <a:pt x="100" y="203"/>
                    <a:pt x="79" y="206"/>
                    <a:pt x="60" y="199"/>
                  </a:cubicBezTo>
                  <a:cubicBezTo>
                    <a:pt x="45" y="194"/>
                    <a:pt x="32" y="185"/>
                    <a:pt x="22" y="172"/>
                  </a:cubicBezTo>
                  <a:close/>
                  <a:moveTo>
                    <a:pt x="83" y="6"/>
                  </a:moveTo>
                  <a:cubicBezTo>
                    <a:pt x="56" y="10"/>
                    <a:pt x="33" y="24"/>
                    <a:pt x="20" y="43"/>
                  </a:cubicBezTo>
                  <a:cubicBezTo>
                    <a:pt x="6" y="64"/>
                    <a:pt x="4" y="88"/>
                    <a:pt x="4" y="105"/>
                  </a:cubicBezTo>
                  <a:cubicBezTo>
                    <a:pt x="5" y="126"/>
                    <a:pt x="10" y="144"/>
                    <a:pt x="19" y="160"/>
                  </a:cubicBezTo>
                  <a:cubicBezTo>
                    <a:pt x="29" y="177"/>
                    <a:pt x="44" y="190"/>
                    <a:pt x="61" y="196"/>
                  </a:cubicBezTo>
                  <a:cubicBezTo>
                    <a:pt x="75" y="201"/>
                    <a:pt x="91" y="201"/>
                    <a:pt x="114" y="197"/>
                  </a:cubicBezTo>
                  <a:cubicBezTo>
                    <a:pt x="129" y="195"/>
                    <a:pt x="149" y="190"/>
                    <a:pt x="162" y="177"/>
                  </a:cubicBezTo>
                  <a:cubicBezTo>
                    <a:pt x="172" y="168"/>
                    <a:pt x="179" y="154"/>
                    <a:pt x="183" y="137"/>
                  </a:cubicBezTo>
                  <a:cubicBezTo>
                    <a:pt x="188" y="111"/>
                    <a:pt x="187" y="84"/>
                    <a:pt x="179" y="58"/>
                  </a:cubicBezTo>
                  <a:cubicBezTo>
                    <a:pt x="175" y="43"/>
                    <a:pt x="169" y="31"/>
                    <a:pt x="162" y="21"/>
                  </a:cubicBezTo>
                  <a:cubicBezTo>
                    <a:pt x="156" y="14"/>
                    <a:pt x="145" y="11"/>
                    <a:pt x="135" y="9"/>
                  </a:cubicBezTo>
                  <a:cubicBezTo>
                    <a:pt x="133" y="9"/>
                    <a:pt x="132" y="9"/>
                    <a:pt x="130" y="8"/>
                  </a:cubicBezTo>
                  <a:cubicBezTo>
                    <a:pt x="114" y="5"/>
                    <a:pt x="97" y="4"/>
                    <a:pt x="83" y="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7"/>
            <p:cNvSpPr/>
            <p:nvPr/>
          </p:nvSpPr>
          <p:spPr>
            <a:xfrm>
              <a:off x="4509214" y="-315388"/>
              <a:ext cx="931151" cy="983459"/>
            </a:xfrm>
            <a:custGeom>
              <a:rect b="b" l="l" r="r" t="t"/>
              <a:pathLst>
                <a:path extrusionOk="0" h="165" w="156">
                  <a:moveTo>
                    <a:pt x="22" y="126"/>
                  </a:moveTo>
                  <a:cubicBezTo>
                    <a:pt x="15" y="116"/>
                    <a:pt x="9" y="105"/>
                    <a:pt x="5" y="93"/>
                  </a:cubicBezTo>
                  <a:cubicBezTo>
                    <a:pt x="1" y="78"/>
                    <a:pt x="0" y="65"/>
                    <a:pt x="4" y="55"/>
                  </a:cubicBezTo>
                  <a:cubicBezTo>
                    <a:pt x="7" y="45"/>
                    <a:pt x="14" y="36"/>
                    <a:pt x="25" y="27"/>
                  </a:cubicBezTo>
                  <a:cubicBezTo>
                    <a:pt x="25" y="27"/>
                    <a:pt x="25" y="27"/>
                    <a:pt x="25" y="27"/>
                  </a:cubicBezTo>
                  <a:cubicBezTo>
                    <a:pt x="38" y="17"/>
                    <a:pt x="52" y="10"/>
                    <a:pt x="68" y="5"/>
                  </a:cubicBezTo>
                  <a:cubicBezTo>
                    <a:pt x="82" y="2"/>
                    <a:pt x="96" y="0"/>
                    <a:pt x="110" y="1"/>
                  </a:cubicBezTo>
                  <a:cubicBezTo>
                    <a:pt x="121" y="3"/>
                    <a:pt x="126" y="10"/>
                    <a:pt x="132" y="18"/>
                  </a:cubicBezTo>
                  <a:cubicBezTo>
                    <a:pt x="134" y="21"/>
                    <a:pt x="134" y="21"/>
                    <a:pt x="134" y="21"/>
                  </a:cubicBezTo>
                  <a:cubicBezTo>
                    <a:pt x="149" y="44"/>
                    <a:pt x="156" y="72"/>
                    <a:pt x="152" y="99"/>
                  </a:cubicBezTo>
                  <a:cubicBezTo>
                    <a:pt x="150" y="111"/>
                    <a:pt x="145" y="127"/>
                    <a:pt x="132" y="140"/>
                  </a:cubicBezTo>
                  <a:cubicBezTo>
                    <a:pt x="114" y="159"/>
                    <a:pt x="83" y="165"/>
                    <a:pt x="56" y="153"/>
                  </a:cubicBezTo>
                  <a:cubicBezTo>
                    <a:pt x="43" y="147"/>
                    <a:pt x="31" y="138"/>
                    <a:pt x="22" y="126"/>
                  </a:cubicBezTo>
                  <a:close/>
                  <a:moveTo>
                    <a:pt x="125" y="15"/>
                  </a:moveTo>
                  <a:cubicBezTo>
                    <a:pt x="121" y="10"/>
                    <a:pt x="117" y="6"/>
                    <a:pt x="109" y="5"/>
                  </a:cubicBezTo>
                  <a:cubicBezTo>
                    <a:pt x="96" y="4"/>
                    <a:pt x="82" y="5"/>
                    <a:pt x="69" y="9"/>
                  </a:cubicBezTo>
                  <a:cubicBezTo>
                    <a:pt x="54" y="13"/>
                    <a:pt x="39" y="20"/>
                    <a:pt x="28" y="30"/>
                  </a:cubicBezTo>
                  <a:cubicBezTo>
                    <a:pt x="28" y="30"/>
                    <a:pt x="28" y="30"/>
                    <a:pt x="28" y="30"/>
                  </a:cubicBezTo>
                  <a:cubicBezTo>
                    <a:pt x="17" y="38"/>
                    <a:pt x="10" y="47"/>
                    <a:pt x="7" y="56"/>
                  </a:cubicBezTo>
                  <a:cubicBezTo>
                    <a:pt x="4" y="66"/>
                    <a:pt x="4" y="78"/>
                    <a:pt x="9" y="92"/>
                  </a:cubicBezTo>
                  <a:cubicBezTo>
                    <a:pt x="17" y="118"/>
                    <a:pt x="35" y="140"/>
                    <a:pt x="58" y="150"/>
                  </a:cubicBezTo>
                  <a:cubicBezTo>
                    <a:pt x="83" y="160"/>
                    <a:pt x="112" y="156"/>
                    <a:pt x="130" y="138"/>
                  </a:cubicBezTo>
                  <a:cubicBezTo>
                    <a:pt x="142" y="126"/>
                    <a:pt x="146" y="109"/>
                    <a:pt x="148" y="98"/>
                  </a:cubicBezTo>
                  <a:cubicBezTo>
                    <a:pt x="152" y="72"/>
                    <a:pt x="146" y="45"/>
                    <a:pt x="131" y="23"/>
                  </a:cubicBezTo>
                  <a:cubicBezTo>
                    <a:pt x="129" y="21"/>
                    <a:pt x="129" y="21"/>
                    <a:pt x="129" y="21"/>
                  </a:cubicBezTo>
                  <a:cubicBezTo>
                    <a:pt x="128" y="19"/>
                    <a:pt x="126" y="17"/>
                    <a:pt x="125" y="1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7"/>
            <p:cNvSpPr/>
            <p:nvPr/>
          </p:nvSpPr>
          <p:spPr>
            <a:xfrm>
              <a:off x="4613837" y="-210765"/>
              <a:ext cx="742829" cy="732363"/>
            </a:xfrm>
            <a:custGeom>
              <a:rect b="b" l="l" r="r" t="t"/>
              <a:pathLst>
                <a:path extrusionOk="0" h="124" w="125">
                  <a:moveTo>
                    <a:pt x="24" y="98"/>
                  </a:moveTo>
                  <a:cubicBezTo>
                    <a:pt x="21" y="93"/>
                    <a:pt x="18" y="88"/>
                    <a:pt x="14" y="83"/>
                  </a:cubicBezTo>
                  <a:cubicBezTo>
                    <a:pt x="7" y="72"/>
                    <a:pt x="0" y="60"/>
                    <a:pt x="2" y="46"/>
                  </a:cubicBezTo>
                  <a:cubicBezTo>
                    <a:pt x="5" y="29"/>
                    <a:pt x="22" y="18"/>
                    <a:pt x="35" y="12"/>
                  </a:cubicBezTo>
                  <a:cubicBezTo>
                    <a:pt x="46" y="6"/>
                    <a:pt x="60" y="0"/>
                    <a:pt x="74" y="0"/>
                  </a:cubicBezTo>
                  <a:cubicBezTo>
                    <a:pt x="74" y="0"/>
                    <a:pt x="74" y="0"/>
                    <a:pt x="74" y="0"/>
                  </a:cubicBezTo>
                  <a:cubicBezTo>
                    <a:pt x="87" y="0"/>
                    <a:pt x="98" y="5"/>
                    <a:pt x="107" y="15"/>
                  </a:cubicBezTo>
                  <a:cubicBezTo>
                    <a:pt x="119" y="28"/>
                    <a:pt x="125" y="50"/>
                    <a:pt x="122" y="71"/>
                  </a:cubicBezTo>
                  <a:cubicBezTo>
                    <a:pt x="119" y="89"/>
                    <a:pt x="109" y="105"/>
                    <a:pt x="94" y="114"/>
                  </a:cubicBezTo>
                  <a:cubicBezTo>
                    <a:pt x="78" y="123"/>
                    <a:pt x="59" y="124"/>
                    <a:pt x="43" y="115"/>
                  </a:cubicBezTo>
                  <a:cubicBezTo>
                    <a:pt x="36" y="111"/>
                    <a:pt x="30" y="105"/>
                    <a:pt x="24" y="98"/>
                  </a:cubicBezTo>
                  <a:close/>
                  <a:moveTo>
                    <a:pt x="74" y="4"/>
                  </a:moveTo>
                  <a:cubicBezTo>
                    <a:pt x="61" y="4"/>
                    <a:pt x="48" y="10"/>
                    <a:pt x="37" y="15"/>
                  </a:cubicBezTo>
                  <a:cubicBezTo>
                    <a:pt x="18" y="25"/>
                    <a:pt x="8" y="35"/>
                    <a:pt x="6" y="47"/>
                  </a:cubicBezTo>
                  <a:cubicBezTo>
                    <a:pt x="4" y="59"/>
                    <a:pt x="11" y="70"/>
                    <a:pt x="18" y="81"/>
                  </a:cubicBezTo>
                  <a:cubicBezTo>
                    <a:pt x="25" y="93"/>
                    <a:pt x="33" y="105"/>
                    <a:pt x="45" y="112"/>
                  </a:cubicBezTo>
                  <a:cubicBezTo>
                    <a:pt x="59" y="120"/>
                    <a:pt x="78" y="119"/>
                    <a:pt x="92" y="110"/>
                  </a:cubicBezTo>
                  <a:cubicBezTo>
                    <a:pt x="106" y="102"/>
                    <a:pt x="116" y="87"/>
                    <a:pt x="118" y="70"/>
                  </a:cubicBezTo>
                  <a:cubicBezTo>
                    <a:pt x="121" y="51"/>
                    <a:pt x="115" y="30"/>
                    <a:pt x="104" y="17"/>
                  </a:cubicBezTo>
                  <a:cubicBezTo>
                    <a:pt x="96" y="8"/>
                    <a:pt x="86" y="4"/>
                    <a:pt x="74"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7"/>
            <p:cNvSpPr/>
            <p:nvPr/>
          </p:nvSpPr>
          <p:spPr>
            <a:xfrm>
              <a:off x="4697536" y="-95675"/>
              <a:ext cx="564965" cy="533581"/>
            </a:xfrm>
            <a:custGeom>
              <a:rect b="b" l="l" r="r" t="t"/>
              <a:pathLst>
                <a:path extrusionOk="0" h="91" w="95">
                  <a:moveTo>
                    <a:pt x="18" y="71"/>
                  </a:moveTo>
                  <a:cubicBezTo>
                    <a:pt x="13" y="65"/>
                    <a:pt x="10" y="59"/>
                    <a:pt x="7" y="53"/>
                  </a:cubicBezTo>
                  <a:cubicBezTo>
                    <a:pt x="4" y="47"/>
                    <a:pt x="0" y="40"/>
                    <a:pt x="2" y="33"/>
                  </a:cubicBezTo>
                  <a:cubicBezTo>
                    <a:pt x="3" y="23"/>
                    <a:pt x="13" y="17"/>
                    <a:pt x="21" y="12"/>
                  </a:cubicBezTo>
                  <a:cubicBezTo>
                    <a:pt x="30" y="8"/>
                    <a:pt x="39" y="3"/>
                    <a:pt x="50" y="1"/>
                  </a:cubicBezTo>
                  <a:cubicBezTo>
                    <a:pt x="50" y="1"/>
                    <a:pt x="50" y="1"/>
                    <a:pt x="50" y="1"/>
                  </a:cubicBezTo>
                  <a:cubicBezTo>
                    <a:pt x="60" y="0"/>
                    <a:pt x="70" y="3"/>
                    <a:pt x="79" y="12"/>
                  </a:cubicBezTo>
                  <a:cubicBezTo>
                    <a:pt x="89" y="22"/>
                    <a:pt x="95" y="38"/>
                    <a:pt x="94" y="52"/>
                  </a:cubicBezTo>
                  <a:cubicBezTo>
                    <a:pt x="92" y="67"/>
                    <a:pt x="81" y="80"/>
                    <a:pt x="67" y="86"/>
                  </a:cubicBezTo>
                  <a:cubicBezTo>
                    <a:pt x="54" y="91"/>
                    <a:pt x="37" y="88"/>
                    <a:pt x="25" y="79"/>
                  </a:cubicBezTo>
                  <a:cubicBezTo>
                    <a:pt x="22" y="76"/>
                    <a:pt x="20" y="74"/>
                    <a:pt x="18" y="71"/>
                  </a:cubicBezTo>
                  <a:close/>
                  <a:moveTo>
                    <a:pt x="50" y="5"/>
                  </a:moveTo>
                  <a:cubicBezTo>
                    <a:pt x="40" y="6"/>
                    <a:pt x="32" y="11"/>
                    <a:pt x="23" y="16"/>
                  </a:cubicBezTo>
                  <a:cubicBezTo>
                    <a:pt x="15" y="20"/>
                    <a:pt x="7" y="25"/>
                    <a:pt x="5" y="33"/>
                  </a:cubicBezTo>
                  <a:cubicBezTo>
                    <a:pt x="4" y="39"/>
                    <a:pt x="7" y="45"/>
                    <a:pt x="10" y="51"/>
                  </a:cubicBezTo>
                  <a:cubicBezTo>
                    <a:pt x="15" y="60"/>
                    <a:pt x="20" y="69"/>
                    <a:pt x="28" y="76"/>
                  </a:cubicBezTo>
                  <a:cubicBezTo>
                    <a:pt x="38" y="85"/>
                    <a:pt x="53" y="87"/>
                    <a:pt x="66" y="82"/>
                  </a:cubicBezTo>
                  <a:cubicBezTo>
                    <a:pt x="79" y="77"/>
                    <a:pt x="88" y="65"/>
                    <a:pt x="90" y="51"/>
                  </a:cubicBezTo>
                  <a:cubicBezTo>
                    <a:pt x="91" y="39"/>
                    <a:pt x="86" y="24"/>
                    <a:pt x="76" y="15"/>
                  </a:cubicBezTo>
                  <a:cubicBezTo>
                    <a:pt x="68" y="7"/>
                    <a:pt x="59" y="4"/>
                    <a:pt x="50"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7"/>
            <p:cNvSpPr/>
            <p:nvPr/>
          </p:nvSpPr>
          <p:spPr>
            <a:xfrm>
              <a:off x="4802159" y="-1518"/>
              <a:ext cx="376644" cy="355718"/>
            </a:xfrm>
            <a:custGeom>
              <a:rect b="b" l="l" r="r" t="t"/>
              <a:pathLst>
                <a:path extrusionOk="0" h="60" w="63">
                  <a:moveTo>
                    <a:pt x="7" y="42"/>
                  </a:moveTo>
                  <a:cubicBezTo>
                    <a:pt x="5" y="39"/>
                    <a:pt x="4" y="37"/>
                    <a:pt x="3" y="35"/>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7" y="58"/>
                    <a:pt x="22" y="55"/>
                    <a:pt x="16" y="50"/>
                  </a:cubicBezTo>
                  <a:cubicBezTo>
                    <a:pt x="12" y="47"/>
                    <a:pt x="9" y="45"/>
                    <a:pt x="7" y="42"/>
                  </a:cubicBezTo>
                  <a:close/>
                  <a:moveTo>
                    <a:pt x="24" y="7"/>
                  </a:moveTo>
                  <a:cubicBezTo>
                    <a:pt x="17" y="9"/>
                    <a:pt x="11" y="11"/>
                    <a:pt x="7" y="16"/>
                  </a:cubicBezTo>
                  <a:cubicBezTo>
                    <a:pt x="4" y="21"/>
                    <a:pt x="4" y="27"/>
                    <a:pt x="6" y="33"/>
                  </a:cubicBezTo>
                  <a:cubicBezTo>
                    <a:pt x="8" y="38"/>
                    <a:pt x="12" y="43"/>
                    <a:pt x="18" y="47"/>
                  </a:cubicBezTo>
                  <a:cubicBezTo>
                    <a:pt x="24" y="52"/>
                    <a:pt x="29" y="54"/>
                    <a:pt x="34" y="55"/>
                  </a:cubicBezTo>
                  <a:cubicBezTo>
                    <a:pt x="40" y="57"/>
                    <a:pt x="46" y="55"/>
                    <a:pt x="50" y="52"/>
                  </a:cubicBezTo>
                  <a:cubicBezTo>
                    <a:pt x="56" y="48"/>
                    <a:pt x="59" y="40"/>
                    <a:pt x="58" y="31"/>
                  </a:cubicBezTo>
                  <a:cubicBezTo>
                    <a:pt x="57" y="20"/>
                    <a:pt x="53" y="12"/>
                    <a:pt x="47" y="8"/>
                  </a:cubicBezTo>
                  <a:cubicBezTo>
                    <a:pt x="41" y="4"/>
                    <a:pt x="33" y="4"/>
                    <a:pt x="24" y="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7"/>
            <p:cNvSpPr/>
            <p:nvPr/>
          </p:nvSpPr>
          <p:spPr>
            <a:xfrm>
              <a:off x="4864933" y="61255"/>
              <a:ext cx="240637" cy="230171"/>
            </a:xfrm>
            <a:custGeom>
              <a:rect b="b" l="l" r="r" t="t"/>
              <a:pathLst>
                <a:path extrusionOk="0" h="40" w="42">
                  <a:moveTo>
                    <a:pt x="5" y="30"/>
                  </a:moveTo>
                  <a:cubicBezTo>
                    <a:pt x="3" y="28"/>
                    <a:pt x="1" y="25"/>
                    <a:pt x="1" y="22"/>
                  </a:cubicBezTo>
                  <a:cubicBezTo>
                    <a:pt x="1" y="22"/>
                    <a:pt x="1" y="22"/>
                    <a:pt x="1" y="22"/>
                  </a:cubicBezTo>
                  <a:cubicBezTo>
                    <a:pt x="0" y="14"/>
                    <a:pt x="2" y="8"/>
                    <a:pt x="9" y="5"/>
                  </a:cubicBezTo>
                  <a:cubicBezTo>
                    <a:pt x="17" y="0"/>
                    <a:pt x="30" y="3"/>
                    <a:pt x="37" y="11"/>
                  </a:cubicBezTo>
                  <a:cubicBezTo>
                    <a:pt x="42" y="16"/>
                    <a:pt x="42" y="23"/>
                    <a:pt x="37" y="29"/>
                  </a:cubicBezTo>
                  <a:cubicBezTo>
                    <a:pt x="31" y="36"/>
                    <a:pt x="17" y="40"/>
                    <a:pt x="9" y="34"/>
                  </a:cubicBezTo>
                  <a:cubicBezTo>
                    <a:pt x="7" y="33"/>
                    <a:pt x="6" y="31"/>
                    <a:pt x="5" y="30"/>
                  </a:cubicBezTo>
                  <a:close/>
                  <a:moveTo>
                    <a:pt x="35" y="14"/>
                  </a:moveTo>
                  <a:cubicBezTo>
                    <a:pt x="35" y="14"/>
                    <a:pt x="34" y="13"/>
                    <a:pt x="34" y="13"/>
                  </a:cubicBezTo>
                  <a:cubicBezTo>
                    <a:pt x="28" y="7"/>
                    <a:pt x="17" y="5"/>
                    <a:pt x="10" y="8"/>
                  </a:cubicBezTo>
                  <a:cubicBezTo>
                    <a:pt x="6" y="10"/>
                    <a:pt x="4" y="15"/>
                    <a:pt x="5" y="21"/>
                  </a:cubicBezTo>
                  <a:cubicBezTo>
                    <a:pt x="5" y="21"/>
                    <a:pt x="5" y="21"/>
                    <a:pt x="5" y="21"/>
                  </a:cubicBezTo>
                  <a:cubicBezTo>
                    <a:pt x="5" y="25"/>
                    <a:pt x="8" y="29"/>
                    <a:pt x="11" y="31"/>
                  </a:cubicBezTo>
                  <a:cubicBezTo>
                    <a:pt x="18" y="36"/>
                    <a:pt x="29" y="33"/>
                    <a:pt x="34" y="27"/>
                  </a:cubicBezTo>
                  <a:cubicBezTo>
                    <a:pt x="36" y="24"/>
                    <a:pt x="39" y="20"/>
                    <a:pt x="35" y="1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5" name="Google Shape;525;p17"/>
          <p:cNvGrpSpPr/>
          <p:nvPr/>
        </p:nvGrpSpPr>
        <p:grpSpPr>
          <a:xfrm rot="-899960">
            <a:off x="5801761" y="2273219"/>
            <a:ext cx="4645491" cy="4622516"/>
            <a:chOff x="-1216871" y="-1794299"/>
            <a:chExt cx="4645630" cy="4622655"/>
          </a:xfrm>
        </p:grpSpPr>
        <p:sp>
          <p:nvSpPr>
            <p:cNvPr id="526" name="Google Shape;526;p17"/>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7"/>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8" name="Google Shape;528;p17"/>
          <p:cNvSpPr txBox="1"/>
          <p:nvPr>
            <p:ph idx="1" type="subTitle"/>
          </p:nvPr>
        </p:nvSpPr>
        <p:spPr>
          <a:xfrm>
            <a:off x="695700" y="1095650"/>
            <a:ext cx="3876300" cy="3488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9" name="Google Shape;529;p17"/>
          <p:cNvSpPr txBox="1"/>
          <p:nvPr>
            <p:ph idx="2" type="subTitle"/>
          </p:nvPr>
        </p:nvSpPr>
        <p:spPr>
          <a:xfrm>
            <a:off x="4572000" y="1095650"/>
            <a:ext cx="3876300" cy="3488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530" name="Shape 530"/>
        <p:cNvGrpSpPr/>
        <p:nvPr/>
      </p:nvGrpSpPr>
      <p:grpSpPr>
        <a:xfrm>
          <a:off x="0" y="0"/>
          <a:ext cx="0" cy="0"/>
          <a:chOff x="0" y="0"/>
          <a:chExt cx="0" cy="0"/>
        </a:xfrm>
      </p:grpSpPr>
      <p:sp>
        <p:nvSpPr>
          <p:cNvPr id="531" name="Google Shape;531;p18"/>
          <p:cNvSpPr txBox="1"/>
          <p:nvPr>
            <p:ph type="title"/>
          </p:nvPr>
        </p:nvSpPr>
        <p:spPr>
          <a:xfrm>
            <a:off x="695700" y="1065975"/>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2" name="Google Shape;532;p18"/>
          <p:cNvSpPr txBox="1"/>
          <p:nvPr>
            <p:ph idx="1" type="subTitle"/>
          </p:nvPr>
        </p:nvSpPr>
        <p:spPr>
          <a:xfrm>
            <a:off x="695700" y="1513100"/>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3" name="Google Shape;533;p18"/>
          <p:cNvSpPr txBox="1"/>
          <p:nvPr>
            <p:ph idx="2" type="title"/>
          </p:nvPr>
        </p:nvSpPr>
        <p:spPr>
          <a:xfrm>
            <a:off x="695700" y="2179100"/>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4" name="Google Shape;534;p18"/>
          <p:cNvSpPr txBox="1"/>
          <p:nvPr>
            <p:ph idx="3" type="subTitle"/>
          </p:nvPr>
        </p:nvSpPr>
        <p:spPr>
          <a:xfrm>
            <a:off x="695700" y="2626225"/>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5" name="Google Shape;535;p18"/>
          <p:cNvSpPr txBox="1"/>
          <p:nvPr>
            <p:ph idx="4" type="title"/>
          </p:nvPr>
        </p:nvSpPr>
        <p:spPr>
          <a:xfrm>
            <a:off x="695700" y="3292225"/>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6" name="Google Shape;536;p18"/>
          <p:cNvSpPr txBox="1"/>
          <p:nvPr>
            <p:ph idx="5" type="subTitle"/>
          </p:nvPr>
        </p:nvSpPr>
        <p:spPr>
          <a:xfrm>
            <a:off x="695700" y="3739350"/>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7" name="Google Shape;537;p18"/>
          <p:cNvSpPr txBox="1"/>
          <p:nvPr>
            <p:ph idx="6" type="title"/>
          </p:nvPr>
        </p:nvSpPr>
        <p:spPr>
          <a:xfrm>
            <a:off x="3129625" y="1065975"/>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8" name="Google Shape;538;p18"/>
          <p:cNvSpPr txBox="1"/>
          <p:nvPr>
            <p:ph idx="7" type="subTitle"/>
          </p:nvPr>
        </p:nvSpPr>
        <p:spPr>
          <a:xfrm>
            <a:off x="3129625" y="1513100"/>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39" name="Google Shape;539;p18"/>
          <p:cNvSpPr txBox="1"/>
          <p:nvPr>
            <p:ph idx="8" type="title"/>
          </p:nvPr>
        </p:nvSpPr>
        <p:spPr>
          <a:xfrm>
            <a:off x="3129625" y="2179100"/>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40" name="Google Shape;540;p18"/>
          <p:cNvSpPr txBox="1"/>
          <p:nvPr>
            <p:ph idx="9" type="subTitle"/>
          </p:nvPr>
        </p:nvSpPr>
        <p:spPr>
          <a:xfrm>
            <a:off x="3129625" y="2626225"/>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41" name="Google Shape;541;p18"/>
          <p:cNvSpPr txBox="1"/>
          <p:nvPr>
            <p:ph idx="13" type="title"/>
          </p:nvPr>
        </p:nvSpPr>
        <p:spPr>
          <a:xfrm>
            <a:off x="3129625" y="3292225"/>
            <a:ext cx="21429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42" name="Google Shape;542;p18"/>
          <p:cNvSpPr txBox="1"/>
          <p:nvPr>
            <p:ph idx="14" type="subTitle"/>
          </p:nvPr>
        </p:nvSpPr>
        <p:spPr>
          <a:xfrm>
            <a:off x="3129625" y="3739350"/>
            <a:ext cx="2142900" cy="6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43" name="Google Shape;543;p18"/>
          <p:cNvSpPr txBox="1"/>
          <p:nvPr>
            <p:ph idx="15"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544" name="Google Shape;544;p18"/>
          <p:cNvSpPr/>
          <p:nvPr/>
        </p:nvSpPr>
        <p:spPr>
          <a:xfrm flipH="1" rot="6300001">
            <a:off x="6625504" y="2874231"/>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8"/>
          <p:cNvSpPr/>
          <p:nvPr/>
        </p:nvSpPr>
        <p:spPr>
          <a:xfrm flipH="1" rot="6300001">
            <a:off x="6625504" y="3407656"/>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46" name="Google Shape;546;p18"/>
          <p:cNvGrpSpPr/>
          <p:nvPr/>
        </p:nvGrpSpPr>
        <p:grpSpPr>
          <a:xfrm flipH="1" rot="-3623366">
            <a:off x="5361731" y="2273164"/>
            <a:ext cx="4645610" cy="4622634"/>
            <a:chOff x="-1216871" y="-1794299"/>
            <a:chExt cx="4645630" cy="4622655"/>
          </a:xfrm>
        </p:grpSpPr>
        <p:sp>
          <p:nvSpPr>
            <p:cNvPr id="547" name="Google Shape;547;p18"/>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18"/>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9" name="Google Shape;549;p18"/>
          <p:cNvGrpSpPr/>
          <p:nvPr/>
        </p:nvGrpSpPr>
        <p:grpSpPr>
          <a:xfrm>
            <a:off x="8438856" y="973337"/>
            <a:ext cx="1993674" cy="2032014"/>
            <a:chOff x="384470" y="176033"/>
            <a:chExt cx="1101234" cy="1122412"/>
          </a:xfrm>
        </p:grpSpPr>
        <p:sp>
          <p:nvSpPr>
            <p:cNvPr id="550" name="Google Shape;550;p18"/>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1" name="Google Shape;551;p18"/>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8"/>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8"/>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18"/>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18"/>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18"/>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8"/>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8" name="Google Shape;558;p18"/>
          <p:cNvSpPr/>
          <p:nvPr/>
        </p:nvSpPr>
        <p:spPr>
          <a:xfrm rot="-5400000">
            <a:off x="-791724" y="-1211556"/>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9" name="Google Shape;559;p18"/>
          <p:cNvGrpSpPr/>
          <p:nvPr/>
        </p:nvGrpSpPr>
        <p:grpSpPr>
          <a:xfrm flipH="1" rot="-3623366">
            <a:off x="-2050656" y="-1812486"/>
            <a:ext cx="4645610" cy="4622634"/>
            <a:chOff x="-1216871" y="-1794299"/>
            <a:chExt cx="4645630" cy="4622655"/>
          </a:xfrm>
        </p:grpSpPr>
        <p:sp>
          <p:nvSpPr>
            <p:cNvPr id="560" name="Google Shape;560;p18"/>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18"/>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562" name="Shape 562"/>
        <p:cNvGrpSpPr/>
        <p:nvPr/>
      </p:nvGrpSpPr>
      <p:grpSpPr>
        <a:xfrm>
          <a:off x="0" y="0"/>
          <a:ext cx="0" cy="0"/>
          <a:chOff x="0" y="0"/>
          <a:chExt cx="0" cy="0"/>
        </a:xfrm>
      </p:grpSpPr>
      <p:sp>
        <p:nvSpPr>
          <p:cNvPr id="563" name="Google Shape;563;p19"/>
          <p:cNvSpPr txBox="1"/>
          <p:nvPr>
            <p:ph type="title"/>
          </p:nvPr>
        </p:nvSpPr>
        <p:spPr>
          <a:xfrm>
            <a:off x="4525425" y="1065975"/>
            <a:ext cx="2608200" cy="51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564" name="Google Shape;564;p19"/>
          <p:cNvSpPr txBox="1"/>
          <p:nvPr>
            <p:ph idx="1" type="subTitle"/>
          </p:nvPr>
        </p:nvSpPr>
        <p:spPr>
          <a:xfrm>
            <a:off x="4990625" y="1513100"/>
            <a:ext cx="2142900" cy="6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565" name="Google Shape;565;p19"/>
          <p:cNvSpPr txBox="1"/>
          <p:nvPr>
            <p:ph idx="2" type="title"/>
          </p:nvPr>
        </p:nvSpPr>
        <p:spPr>
          <a:xfrm>
            <a:off x="4525425" y="2179100"/>
            <a:ext cx="2608200" cy="51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566" name="Google Shape;566;p19"/>
          <p:cNvSpPr txBox="1"/>
          <p:nvPr>
            <p:ph idx="3" type="subTitle"/>
          </p:nvPr>
        </p:nvSpPr>
        <p:spPr>
          <a:xfrm>
            <a:off x="4990625" y="2626225"/>
            <a:ext cx="2142900" cy="6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567" name="Google Shape;567;p19"/>
          <p:cNvSpPr txBox="1"/>
          <p:nvPr>
            <p:ph idx="4" type="title"/>
          </p:nvPr>
        </p:nvSpPr>
        <p:spPr>
          <a:xfrm>
            <a:off x="4525425" y="3292225"/>
            <a:ext cx="2608200" cy="516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568" name="Google Shape;568;p19"/>
          <p:cNvSpPr txBox="1"/>
          <p:nvPr>
            <p:ph idx="5" type="subTitle"/>
          </p:nvPr>
        </p:nvSpPr>
        <p:spPr>
          <a:xfrm>
            <a:off x="4990625" y="3739350"/>
            <a:ext cx="2142900" cy="666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569" name="Google Shape;569;p19"/>
          <p:cNvSpPr txBox="1"/>
          <p:nvPr>
            <p:ph idx="6"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570" name="Google Shape;570;p19"/>
          <p:cNvSpPr/>
          <p:nvPr/>
        </p:nvSpPr>
        <p:spPr>
          <a:xfrm rot="-5400001">
            <a:off x="-813174" y="291709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1" name="Google Shape;571;p19"/>
          <p:cNvGrpSpPr/>
          <p:nvPr/>
        </p:nvGrpSpPr>
        <p:grpSpPr>
          <a:xfrm rot="-7200044">
            <a:off x="-1667323" y="2196621"/>
            <a:ext cx="4645528" cy="4622553"/>
            <a:chOff x="-1216871" y="-1794299"/>
            <a:chExt cx="4645630" cy="4622655"/>
          </a:xfrm>
        </p:grpSpPr>
        <p:sp>
          <p:nvSpPr>
            <p:cNvPr id="572" name="Google Shape;572;p19"/>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9"/>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 name="Google Shape;574;p19"/>
          <p:cNvGrpSpPr/>
          <p:nvPr/>
        </p:nvGrpSpPr>
        <p:grpSpPr>
          <a:xfrm rot="-3600061">
            <a:off x="893629" y="4748930"/>
            <a:ext cx="1321301" cy="1346711"/>
            <a:chOff x="384470" y="176033"/>
            <a:chExt cx="1101234" cy="1122412"/>
          </a:xfrm>
        </p:grpSpPr>
        <p:sp>
          <p:nvSpPr>
            <p:cNvPr id="575" name="Google Shape;575;p19"/>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9"/>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9"/>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9"/>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9"/>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9"/>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9"/>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19"/>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3" name="Google Shape;583;p19"/>
          <p:cNvGrpSpPr/>
          <p:nvPr/>
        </p:nvGrpSpPr>
        <p:grpSpPr>
          <a:xfrm>
            <a:off x="-1005144" y="-1060388"/>
            <a:ext cx="1993674" cy="2032014"/>
            <a:chOff x="384470" y="176033"/>
            <a:chExt cx="1101234" cy="1122412"/>
          </a:xfrm>
        </p:grpSpPr>
        <p:sp>
          <p:nvSpPr>
            <p:cNvPr id="584" name="Google Shape;584;p19"/>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9"/>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9"/>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9"/>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9"/>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19"/>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19"/>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9"/>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
    <p:spTree>
      <p:nvGrpSpPr>
        <p:cNvPr id="592" name="Shape 592"/>
        <p:cNvGrpSpPr/>
        <p:nvPr/>
      </p:nvGrpSpPr>
      <p:grpSpPr>
        <a:xfrm>
          <a:off x="0" y="0"/>
          <a:ext cx="0" cy="0"/>
          <a:chOff x="0" y="0"/>
          <a:chExt cx="0" cy="0"/>
        </a:xfrm>
      </p:grpSpPr>
      <p:sp>
        <p:nvSpPr>
          <p:cNvPr id="593" name="Google Shape;593;p20"/>
          <p:cNvSpPr txBox="1"/>
          <p:nvPr>
            <p:ph type="title"/>
          </p:nvPr>
        </p:nvSpPr>
        <p:spPr>
          <a:xfrm>
            <a:off x="1109100" y="2951375"/>
            <a:ext cx="18099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4" name="Google Shape;594;p20"/>
          <p:cNvSpPr txBox="1"/>
          <p:nvPr>
            <p:ph idx="1" type="subTitle"/>
          </p:nvPr>
        </p:nvSpPr>
        <p:spPr>
          <a:xfrm>
            <a:off x="695700" y="3412100"/>
            <a:ext cx="2636700" cy="7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595" name="Google Shape;595;p20"/>
          <p:cNvSpPr txBox="1"/>
          <p:nvPr>
            <p:ph idx="2" type="title"/>
          </p:nvPr>
        </p:nvSpPr>
        <p:spPr>
          <a:xfrm>
            <a:off x="3667050" y="2951375"/>
            <a:ext cx="18099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6" name="Google Shape;596;p20"/>
          <p:cNvSpPr txBox="1"/>
          <p:nvPr>
            <p:ph idx="3" type="subTitle"/>
          </p:nvPr>
        </p:nvSpPr>
        <p:spPr>
          <a:xfrm>
            <a:off x="3265650" y="3412100"/>
            <a:ext cx="2636700" cy="7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597" name="Google Shape;597;p20"/>
          <p:cNvSpPr txBox="1"/>
          <p:nvPr>
            <p:ph idx="4" type="title"/>
          </p:nvPr>
        </p:nvSpPr>
        <p:spPr>
          <a:xfrm>
            <a:off x="6249000" y="2951375"/>
            <a:ext cx="18099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8" name="Google Shape;598;p20"/>
          <p:cNvSpPr txBox="1"/>
          <p:nvPr>
            <p:ph idx="5" type="subTitle"/>
          </p:nvPr>
        </p:nvSpPr>
        <p:spPr>
          <a:xfrm>
            <a:off x="5835750" y="3412100"/>
            <a:ext cx="2636700" cy="7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599" name="Google Shape;599;p20"/>
          <p:cNvSpPr txBox="1"/>
          <p:nvPr>
            <p:ph hasCustomPrompt="1" idx="6" type="title"/>
          </p:nvPr>
        </p:nvSpPr>
        <p:spPr>
          <a:xfrm>
            <a:off x="1522350" y="1814800"/>
            <a:ext cx="9834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00" name="Google Shape;600;p20"/>
          <p:cNvSpPr txBox="1"/>
          <p:nvPr>
            <p:ph hasCustomPrompt="1" idx="7" type="title"/>
          </p:nvPr>
        </p:nvSpPr>
        <p:spPr>
          <a:xfrm>
            <a:off x="4092300" y="1814800"/>
            <a:ext cx="9834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01" name="Google Shape;601;p20"/>
          <p:cNvSpPr txBox="1"/>
          <p:nvPr>
            <p:ph hasCustomPrompt="1" idx="8" type="title"/>
          </p:nvPr>
        </p:nvSpPr>
        <p:spPr>
          <a:xfrm>
            <a:off x="6662250" y="1814800"/>
            <a:ext cx="983400" cy="5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02" name="Google Shape;602;p20"/>
          <p:cNvSpPr txBox="1"/>
          <p:nvPr>
            <p:ph idx="9"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603" name="Google Shape;603;p20"/>
          <p:cNvGrpSpPr/>
          <p:nvPr/>
        </p:nvGrpSpPr>
        <p:grpSpPr>
          <a:xfrm rot="-5400000">
            <a:off x="5531810" y="-2430113"/>
            <a:ext cx="6314342" cy="6322965"/>
            <a:chOff x="4712090" y="-353076"/>
            <a:chExt cx="6314342" cy="6322965"/>
          </a:xfrm>
        </p:grpSpPr>
        <p:sp>
          <p:nvSpPr>
            <p:cNvPr id="604" name="Google Shape;604;p20"/>
            <p:cNvSpPr/>
            <p:nvPr/>
          </p:nvSpPr>
          <p:spPr>
            <a:xfrm flipH="1" rot="6300001">
              <a:off x="6810229" y="1098156"/>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20"/>
            <p:cNvSpPr/>
            <p:nvPr/>
          </p:nvSpPr>
          <p:spPr>
            <a:xfrm flipH="1" rot="6300001">
              <a:off x="6810229" y="1631581"/>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20"/>
            <p:cNvGrpSpPr/>
            <p:nvPr/>
          </p:nvGrpSpPr>
          <p:grpSpPr>
            <a:xfrm flipH="1" rot="-3623366">
              <a:off x="5546456" y="497089"/>
              <a:ext cx="4645610" cy="4622634"/>
              <a:chOff x="-1216871" y="-1794299"/>
              <a:chExt cx="4645630" cy="4622655"/>
            </a:xfrm>
          </p:grpSpPr>
          <p:sp>
            <p:nvSpPr>
              <p:cNvPr id="607" name="Google Shape;607;p20"/>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20"/>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09" name="Google Shape;609;p20"/>
          <p:cNvSpPr/>
          <p:nvPr/>
        </p:nvSpPr>
        <p:spPr>
          <a:xfrm rot="-4500000">
            <a:off x="-916021" y="3689548"/>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10" name="Google Shape;610;p20"/>
          <p:cNvGrpSpPr/>
          <p:nvPr/>
        </p:nvGrpSpPr>
        <p:grpSpPr>
          <a:xfrm rot="-2700000">
            <a:off x="-267317" y="4275015"/>
            <a:ext cx="1321281" cy="1346691"/>
            <a:chOff x="384470" y="176033"/>
            <a:chExt cx="1101234" cy="1122412"/>
          </a:xfrm>
        </p:grpSpPr>
        <p:sp>
          <p:nvSpPr>
            <p:cNvPr id="611" name="Google Shape;611;p20"/>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20"/>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20"/>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20"/>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20"/>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20"/>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20"/>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20"/>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9" name="Google Shape;619;p20"/>
          <p:cNvGrpSpPr/>
          <p:nvPr/>
        </p:nvGrpSpPr>
        <p:grpSpPr>
          <a:xfrm rot="-899960">
            <a:off x="5759136" y="2493682"/>
            <a:ext cx="4645491" cy="4622516"/>
            <a:chOff x="-1216871" y="-1794299"/>
            <a:chExt cx="4645630" cy="4622655"/>
          </a:xfrm>
        </p:grpSpPr>
        <p:sp>
          <p:nvSpPr>
            <p:cNvPr id="620" name="Google Shape;620;p20"/>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20"/>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20"/>
          <p:cNvGrpSpPr/>
          <p:nvPr/>
        </p:nvGrpSpPr>
        <p:grpSpPr>
          <a:xfrm rot="-899960">
            <a:off x="-2012939" y="-1732818"/>
            <a:ext cx="4645491" cy="4622516"/>
            <a:chOff x="-1216871" y="-1794299"/>
            <a:chExt cx="4645630" cy="4622655"/>
          </a:xfrm>
        </p:grpSpPr>
        <p:sp>
          <p:nvSpPr>
            <p:cNvPr id="623" name="Google Shape;623;p20"/>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20"/>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
          <p:cNvSpPr/>
          <p:nvPr/>
        </p:nvSpPr>
        <p:spPr>
          <a:xfrm rot="4499999">
            <a:off x="-1984572" y="25198"/>
            <a:ext cx="3452576" cy="2197089"/>
          </a:xfrm>
          <a:custGeom>
            <a:rect b="b" l="l" r="r" t="t"/>
            <a:pathLst>
              <a:path extrusionOk="0" h="372" w="584">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3"/>
          <p:cNvSpPr txBox="1"/>
          <p:nvPr>
            <p:ph type="title"/>
          </p:nvPr>
        </p:nvSpPr>
        <p:spPr>
          <a:xfrm>
            <a:off x="2441850" y="1998450"/>
            <a:ext cx="4260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7" name="Google Shape;77;p3"/>
          <p:cNvSpPr txBox="1"/>
          <p:nvPr>
            <p:ph hasCustomPrompt="1" idx="2" type="title"/>
          </p:nvPr>
        </p:nvSpPr>
        <p:spPr>
          <a:xfrm>
            <a:off x="3819450" y="866450"/>
            <a:ext cx="1505100" cy="135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7200"/>
              <a:buNone/>
              <a:defRPr sz="7200">
                <a:solidFill>
                  <a:schemeClr val="accent4"/>
                </a:solidFill>
              </a:defRPr>
            </a:lvl1pPr>
            <a:lvl2pPr lvl="1" rtl="0" algn="ctr">
              <a:spcBef>
                <a:spcPts val="0"/>
              </a:spcBef>
              <a:spcAft>
                <a:spcPts val="0"/>
              </a:spcAft>
              <a:buClr>
                <a:schemeClr val="accent4"/>
              </a:buClr>
              <a:buSzPts val="7200"/>
              <a:buNone/>
              <a:defRPr sz="7200">
                <a:solidFill>
                  <a:schemeClr val="accent4"/>
                </a:solidFill>
              </a:defRPr>
            </a:lvl2pPr>
            <a:lvl3pPr lvl="2" rtl="0" algn="ctr">
              <a:spcBef>
                <a:spcPts val="0"/>
              </a:spcBef>
              <a:spcAft>
                <a:spcPts val="0"/>
              </a:spcAft>
              <a:buClr>
                <a:schemeClr val="accent4"/>
              </a:buClr>
              <a:buSzPts val="7200"/>
              <a:buNone/>
              <a:defRPr sz="7200">
                <a:solidFill>
                  <a:schemeClr val="accent4"/>
                </a:solidFill>
              </a:defRPr>
            </a:lvl3pPr>
            <a:lvl4pPr lvl="3" rtl="0" algn="ctr">
              <a:spcBef>
                <a:spcPts val="0"/>
              </a:spcBef>
              <a:spcAft>
                <a:spcPts val="0"/>
              </a:spcAft>
              <a:buClr>
                <a:schemeClr val="accent4"/>
              </a:buClr>
              <a:buSzPts val="7200"/>
              <a:buNone/>
              <a:defRPr sz="7200">
                <a:solidFill>
                  <a:schemeClr val="accent4"/>
                </a:solidFill>
              </a:defRPr>
            </a:lvl4pPr>
            <a:lvl5pPr lvl="4" rtl="0" algn="ctr">
              <a:spcBef>
                <a:spcPts val="0"/>
              </a:spcBef>
              <a:spcAft>
                <a:spcPts val="0"/>
              </a:spcAft>
              <a:buClr>
                <a:schemeClr val="accent4"/>
              </a:buClr>
              <a:buSzPts val="7200"/>
              <a:buNone/>
              <a:defRPr sz="7200">
                <a:solidFill>
                  <a:schemeClr val="accent4"/>
                </a:solidFill>
              </a:defRPr>
            </a:lvl5pPr>
            <a:lvl6pPr lvl="5" rtl="0" algn="ctr">
              <a:spcBef>
                <a:spcPts val="0"/>
              </a:spcBef>
              <a:spcAft>
                <a:spcPts val="0"/>
              </a:spcAft>
              <a:buClr>
                <a:schemeClr val="accent4"/>
              </a:buClr>
              <a:buSzPts val="7200"/>
              <a:buNone/>
              <a:defRPr sz="7200">
                <a:solidFill>
                  <a:schemeClr val="accent4"/>
                </a:solidFill>
              </a:defRPr>
            </a:lvl6pPr>
            <a:lvl7pPr lvl="6" rtl="0" algn="ctr">
              <a:spcBef>
                <a:spcPts val="0"/>
              </a:spcBef>
              <a:spcAft>
                <a:spcPts val="0"/>
              </a:spcAft>
              <a:buClr>
                <a:schemeClr val="accent4"/>
              </a:buClr>
              <a:buSzPts val="7200"/>
              <a:buNone/>
              <a:defRPr sz="7200">
                <a:solidFill>
                  <a:schemeClr val="accent4"/>
                </a:solidFill>
              </a:defRPr>
            </a:lvl7pPr>
            <a:lvl8pPr lvl="7" rtl="0" algn="ctr">
              <a:spcBef>
                <a:spcPts val="0"/>
              </a:spcBef>
              <a:spcAft>
                <a:spcPts val="0"/>
              </a:spcAft>
              <a:buClr>
                <a:schemeClr val="accent4"/>
              </a:buClr>
              <a:buSzPts val="7200"/>
              <a:buNone/>
              <a:defRPr sz="7200">
                <a:solidFill>
                  <a:schemeClr val="accent4"/>
                </a:solidFill>
              </a:defRPr>
            </a:lvl8pPr>
            <a:lvl9pPr lvl="8" rtl="0" algn="ctr">
              <a:spcBef>
                <a:spcPts val="0"/>
              </a:spcBef>
              <a:spcAft>
                <a:spcPts val="0"/>
              </a:spcAft>
              <a:buClr>
                <a:schemeClr val="accent4"/>
              </a:buClr>
              <a:buSzPts val="7200"/>
              <a:buNone/>
              <a:defRPr sz="7200">
                <a:solidFill>
                  <a:schemeClr val="accent4"/>
                </a:solidFill>
              </a:defRPr>
            </a:lvl9pPr>
          </a:lstStyle>
          <a:p>
            <a:r>
              <a:t>xx%</a:t>
            </a:r>
          </a:p>
        </p:txBody>
      </p:sp>
      <p:sp>
        <p:nvSpPr>
          <p:cNvPr id="78" name="Google Shape;78;p3"/>
          <p:cNvSpPr txBox="1"/>
          <p:nvPr>
            <p:ph idx="1" type="subTitle"/>
          </p:nvPr>
        </p:nvSpPr>
        <p:spPr>
          <a:xfrm>
            <a:off x="2853600" y="2840250"/>
            <a:ext cx="3436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p:txBody>
      </p:sp>
      <p:sp>
        <p:nvSpPr>
          <p:cNvPr id="79" name="Google Shape;79;p3"/>
          <p:cNvSpPr/>
          <p:nvPr/>
        </p:nvSpPr>
        <p:spPr>
          <a:xfrm>
            <a:off x="7338136" y="3459978"/>
            <a:ext cx="2639248" cy="2253545"/>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 name="Google Shape;80;p3"/>
          <p:cNvGrpSpPr/>
          <p:nvPr/>
        </p:nvGrpSpPr>
        <p:grpSpPr>
          <a:xfrm>
            <a:off x="8180661" y="4048743"/>
            <a:ext cx="1654608" cy="1664782"/>
            <a:chOff x="8180661" y="4048743"/>
            <a:chExt cx="1654608" cy="1664782"/>
          </a:xfrm>
        </p:grpSpPr>
        <p:sp>
          <p:nvSpPr>
            <p:cNvPr id="81" name="Google Shape;81;p3"/>
            <p:cNvSpPr/>
            <p:nvPr/>
          </p:nvSpPr>
          <p:spPr>
            <a:xfrm>
              <a:off x="8180661" y="4048743"/>
              <a:ext cx="1654608" cy="1664782"/>
            </a:xfrm>
            <a:custGeom>
              <a:rect b="b" l="l" r="r" t="t"/>
              <a:pathLst>
                <a:path extrusionOk="0" h="289" w="288">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3"/>
            <p:cNvSpPr/>
            <p:nvPr/>
          </p:nvSpPr>
          <p:spPr>
            <a:xfrm>
              <a:off x="8343077" y="4160402"/>
              <a:ext cx="1370382" cy="1411009"/>
            </a:xfrm>
            <a:custGeom>
              <a:rect b="b" l="l" r="r" t="t"/>
              <a:pathLst>
                <a:path extrusionOk="0" h="246" w="238">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3"/>
            <p:cNvSpPr/>
            <p:nvPr/>
          </p:nvSpPr>
          <p:spPr>
            <a:xfrm>
              <a:off x="8485190" y="4282216"/>
              <a:ext cx="1106458" cy="1177529"/>
            </a:xfrm>
            <a:custGeom>
              <a:rect b="b" l="l" r="r" t="t"/>
              <a:pathLst>
                <a:path extrusionOk="0" h="206" w="192">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8607001" y="4414182"/>
              <a:ext cx="893283" cy="933903"/>
            </a:xfrm>
            <a:custGeom>
              <a:rect b="b" l="l" r="r" t="t"/>
              <a:pathLst>
                <a:path extrusionOk="0" h="164" w="156">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8698364" y="4505540"/>
              <a:ext cx="720722" cy="710577"/>
            </a:xfrm>
            <a:custGeom>
              <a:rect b="b" l="l" r="r" t="t"/>
              <a:pathLst>
                <a:path extrusionOk="0" h="123" w="125">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a:off x="8789719" y="4617205"/>
              <a:ext cx="548151" cy="527858"/>
            </a:xfrm>
            <a:custGeom>
              <a:rect b="b" l="l" r="r" t="t"/>
              <a:pathLst>
                <a:path extrusionOk="0" h="91" w="94">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 name="Google Shape;87;p3"/>
          <p:cNvSpPr/>
          <p:nvPr/>
        </p:nvSpPr>
        <p:spPr>
          <a:xfrm>
            <a:off x="-763797" y="-1146552"/>
            <a:ext cx="3452576" cy="2197089"/>
          </a:xfrm>
          <a:custGeom>
            <a:rect b="b" l="l" r="r" t="t"/>
            <a:pathLst>
              <a:path extrusionOk="0" h="372" w="584">
                <a:moveTo>
                  <a:pt x="47" y="324"/>
                </a:moveTo>
                <a:cubicBezTo>
                  <a:pt x="84" y="335"/>
                  <a:pt x="123" y="307"/>
                  <a:pt x="160" y="315"/>
                </a:cubicBezTo>
                <a:cubicBezTo>
                  <a:pt x="192" y="322"/>
                  <a:pt x="219" y="355"/>
                  <a:pt x="251" y="350"/>
                </a:cubicBezTo>
                <a:cubicBezTo>
                  <a:pt x="286" y="343"/>
                  <a:pt x="302" y="296"/>
                  <a:pt x="337" y="292"/>
                </a:cubicBezTo>
                <a:cubicBezTo>
                  <a:pt x="363" y="289"/>
                  <a:pt x="383" y="310"/>
                  <a:pt x="404" y="324"/>
                </a:cubicBezTo>
                <a:cubicBezTo>
                  <a:pt x="448" y="352"/>
                  <a:pt x="532" y="372"/>
                  <a:pt x="551" y="325"/>
                </a:cubicBezTo>
                <a:cubicBezTo>
                  <a:pt x="584" y="247"/>
                  <a:pt x="497" y="166"/>
                  <a:pt x="447" y="98"/>
                </a:cubicBezTo>
                <a:cubicBezTo>
                  <a:pt x="419" y="60"/>
                  <a:pt x="384" y="24"/>
                  <a:pt x="337" y="12"/>
                </a:cubicBezTo>
                <a:cubicBezTo>
                  <a:pt x="290" y="0"/>
                  <a:pt x="240" y="17"/>
                  <a:pt x="196" y="40"/>
                </a:cubicBezTo>
                <a:cubicBezTo>
                  <a:pt x="139" y="70"/>
                  <a:pt x="88" y="112"/>
                  <a:pt x="47" y="161"/>
                </a:cubicBezTo>
                <a:cubicBezTo>
                  <a:pt x="26" y="186"/>
                  <a:pt x="7" y="214"/>
                  <a:pt x="4" y="246"/>
                </a:cubicBezTo>
                <a:cubicBezTo>
                  <a:pt x="0" y="278"/>
                  <a:pt x="16" y="314"/>
                  <a:pt x="47" y="32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 name="Google Shape;88;p3"/>
          <p:cNvGrpSpPr/>
          <p:nvPr/>
        </p:nvGrpSpPr>
        <p:grpSpPr>
          <a:xfrm>
            <a:off x="-931200" y="-1047750"/>
            <a:ext cx="3473489" cy="3421181"/>
            <a:chOff x="-931200" y="-1047750"/>
            <a:chExt cx="3473489" cy="3421181"/>
          </a:xfrm>
        </p:grpSpPr>
        <p:sp>
          <p:nvSpPr>
            <p:cNvPr id="89" name="Google Shape;89;p3"/>
            <p:cNvSpPr/>
            <p:nvPr/>
          </p:nvSpPr>
          <p:spPr>
            <a:xfrm>
              <a:off x="-931200" y="-1047750"/>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3"/>
            <p:cNvSpPr/>
            <p:nvPr/>
          </p:nvSpPr>
          <p:spPr>
            <a:xfrm>
              <a:off x="-763803" y="-828038"/>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 name="Google Shape;91;p3"/>
          <p:cNvGrpSpPr/>
          <p:nvPr/>
        </p:nvGrpSpPr>
        <p:grpSpPr>
          <a:xfrm rot="4500040">
            <a:off x="-1040996" y="2571418"/>
            <a:ext cx="3473386" cy="3421078"/>
            <a:chOff x="-931200" y="-1047750"/>
            <a:chExt cx="3473489" cy="3421181"/>
          </a:xfrm>
        </p:grpSpPr>
        <p:sp>
          <p:nvSpPr>
            <p:cNvPr id="92" name="Google Shape;92;p3"/>
            <p:cNvSpPr/>
            <p:nvPr/>
          </p:nvSpPr>
          <p:spPr>
            <a:xfrm>
              <a:off x="-931200" y="-1047750"/>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3"/>
            <p:cNvSpPr/>
            <p:nvPr/>
          </p:nvSpPr>
          <p:spPr>
            <a:xfrm>
              <a:off x="-763803" y="-828038"/>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 name="Google Shape;94;p3"/>
          <p:cNvGrpSpPr/>
          <p:nvPr/>
        </p:nvGrpSpPr>
        <p:grpSpPr>
          <a:xfrm rot="4500040">
            <a:off x="7429854" y="-938257"/>
            <a:ext cx="3473386" cy="3421078"/>
            <a:chOff x="-931200" y="-1047750"/>
            <a:chExt cx="3473489" cy="3421181"/>
          </a:xfrm>
        </p:grpSpPr>
        <p:sp>
          <p:nvSpPr>
            <p:cNvPr id="95" name="Google Shape;95;p3"/>
            <p:cNvSpPr/>
            <p:nvPr/>
          </p:nvSpPr>
          <p:spPr>
            <a:xfrm>
              <a:off x="-931200" y="-1047750"/>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763803" y="-828038"/>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3"/>
          <p:cNvGrpSpPr/>
          <p:nvPr/>
        </p:nvGrpSpPr>
        <p:grpSpPr>
          <a:xfrm>
            <a:off x="-676014" y="4441593"/>
            <a:ext cx="1654608" cy="1664782"/>
            <a:chOff x="8180661" y="4048743"/>
            <a:chExt cx="1654608" cy="1664782"/>
          </a:xfrm>
        </p:grpSpPr>
        <p:sp>
          <p:nvSpPr>
            <p:cNvPr id="98" name="Google Shape;98;p3"/>
            <p:cNvSpPr/>
            <p:nvPr/>
          </p:nvSpPr>
          <p:spPr>
            <a:xfrm>
              <a:off x="8180661" y="4048743"/>
              <a:ext cx="1654608" cy="1664782"/>
            </a:xfrm>
            <a:custGeom>
              <a:rect b="b" l="l" r="r" t="t"/>
              <a:pathLst>
                <a:path extrusionOk="0" h="289" w="288">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3"/>
            <p:cNvSpPr/>
            <p:nvPr/>
          </p:nvSpPr>
          <p:spPr>
            <a:xfrm>
              <a:off x="8343077" y="4160402"/>
              <a:ext cx="1370382" cy="1411009"/>
            </a:xfrm>
            <a:custGeom>
              <a:rect b="b" l="l" r="r" t="t"/>
              <a:pathLst>
                <a:path extrusionOk="0" h="246" w="238">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8485190" y="4282216"/>
              <a:ext cx="1106458" cy="1177529"/>
            </a:xfrm>
            <a:custGeom>
              <a:rect b="b" l="l" r="r" t="t"/>
              <a:pathLst>
                <a:path extrusionOk="0" h="206" w="192">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8607001" y="4414182"/>
              <a:ext cx="893283" cy="933903"/>
            </a:xfrm>
            <a:custGeom>
              <a:rect b="b" l="l" r="r" t="t"/>
              <a:pathLst>
                <a:path extrusionOk="0" h="164" w="156">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3"/>
            <p:cNvSpPr/>
            <p:nvPr/>
          </p:nvSpPr>
          <p:spPr>
            <a:xfrm>
              <a:off x="8698364" y="4505540"/>
              <a:ext cx="720722" cy="710577"/>
            </a:xfrm>
            <a:custGeom>
              <a:rect b="b" l="l" r="r" t="t"/>
              <a:pathLst>
                <a:path extrusionOk="0" h="123" w="125">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3"/>
            <p:cNvSpPr/>
            <p:nvPr/>
          </p:nvSpPr>
          <p:spPr>
            <a:xfrm>
              <a:off x="8789719" y="4617205"/>
              <a:ext cx="548151" cy="527858"/>
            </a:xfrm>
            <a:custGeom>
              <a:rect b="b" l="l" r="r" t="t"/>
              <a:pathLst>
                <a:path extrusionOk="0" h="91" w="94">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9">
    <p:spTree>
      <p:nvGrpSpPr>
        <p:cNvPr id="625" name="Shape 625"/>
        <p:cNvGrpSpPr/>
        <p:nvPr/>
      </p:nvGrpSpPr>
      <p:grpSpPr>
        <a:xfrm>
          <a:off x="0" y="0"/>
          <a:ext cx="0" cy="0"/>
          <a:chOff x="0" y="0"/>
          <a:chExt cx="0" cy="0"/>
        </a:xfrm>
      </p:grpSpPr>
      <p:sp>
        <p:nvSpPr>
          <p:cNvPr id="626" name="Google Shape;626;p21"/>
          <p:cNvSpPr txBox="1"/>
          <p:nvPr>
            <p:ph type="title"/>
          </p:nvPr>
        </p:nvSpPr>
        <p:spPr>
          <a:xfrm>
            <a:off x="6961350" y="1671100"/>
            <a:ext cx="2145900" cy="53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7" name="Google Shape;627;p21"/>
          <p:cNvSpPr txBox="1"/>
          <p:nvPr>
            <p:ph idx="1" type="subTitle"/>
          </p:nvPr>
        </p:nvSpPr>
        <p:spPr>
          <a:xfrm>
            <a:off x="6961350" y="2131825"/>
            <a:ext cx="21459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28" name="Google Shape;628;p21"/>
          <p:cNvSpPr txBox="1"/>
          <p:nvPr>
            <p:ph idx="2" type="title"/>
          </p:nvPr>
        </p:nvSpPr>
        <p:spPr>
          <a:xfrm>
            <a:off x="6961350" y="3049325"/>
            <a:ext cx="2145900" cy="53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9" name="Google Shape;629;p21"/>
          <p:cNvSpPr txBox="1"/>
          <p:nvPr>
            <p:ph idx="3" type="subTitle"/>
          </p:nvPr>
        </p:nvSpPr>
        <p:spPr>
          <a:xfrm>
            <a:off x="6961350" y="3510050"/>
            <a:ext cx="21459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0" name="Google Shape;630;p21"/>
          <p:cNvSpPr txBox="1"/>
          <p:nvPr>
            <p:ph idx="4" type="title"/>
          </p:nvPr>
        </p:nvSpPr>
        <p:spPr>
          <a:xfrm>
            <a:off x="4090550" y="1671100"/>
            <a:ext cx="2145900" cy="53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1" name="Google Shape;631;p21"/>
          <p:cNvSpPr txBox="1"/>
          <p:nvPr>
            <p:ph idx="5" type="subTitle"/>
          </p:nvPr>
        </p:nvSpPr>
        <p:spPr>
          <a:xfrm>
            <a:off x="4090550" y="2131825"/>
            <a:ext cx="21459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2" name="Google Shape;632;p21"/>
          <p:cNvSpPr txBox="1"/>
          <p:nvPr>
            <p:ph idx="6" type="title"/>
          </p:nvPr>
        </p:nvSpPr>
        <p:spPr>
          <a:xfrm>
            <a:off x="4090550" y="3049325"/>
            <a:ext cx="2145900" cy="5301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33" name="Google Shape;633;p21"/>
          <p:cNvSpPr txBox="1"/>
          <p:nvPr>
            <p:ph idx="7" type="subTitle"/>
          </p:nvPr>
        </p:nvSpPr>
        <p:spPr>
          <a:xfrm>
            <a:off x="4090550" y="3510050"/>
            <a:ext cx="21459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34" name="Google Shape;634;p21"/>
          <p:cNvSpPr txBox="1"/>
          <p:nvPr>
            <p:ph idx="8"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35" name="Google Shape;635;p21"/>
          <p:cNvSpPr/>
          <p:nvPr/>
        </p:nvSpPr>
        <p:spPr>
          <a:xfrm flipH="1" rot="9900001">
            <a:off x="148098" y="3078774"/>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21"/>
          <p:cNvSpPr/>
          <p:nvPr/>
        </p:nvSpPr>
        <p:spPr>
          <a:xfrm flipH="1" rot="9900001">
            <a:off x="-390062" y="3345486"/>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7" name="Google Shape;637;p21"/>
          <p:cNvGrpSpPr/>
          <p:nvPr/>
        </p:nvGrpSpPr>
        <p:grpSpPr>
          <a:xfrm flipH="1" rot="-23379">
            <a:off x="-1204316" y="1953583"/>
            <a:ext cx="4645273" cy="4622299"/>
            <a:chOff x="-1216871" y="-1794299"/>
            <a:chExt cx="4645630" cy="4622655"/>
          </a:xfrm>
        </p:grpSpPr>
        <p:sp>
          <p:nvSpPr>
            <p:cNvPr id="638" name="Google Shape;638;p21"/>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21"/>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0" name="Google Shape;640;p21"/>
          <p:cNvSpPr/>
          <p:nvPr/>
        </p:nvSpPr>
        <p:spPr>
          <a:xfrm>
            <a:off x="7498976" y="-1126306"/>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1" name="Google Shape;641;p21"/>
          <p:cNvGrpSpPr/>
          <p:nvPr/>
        </p:nvGrpSpPr>
        <p:grpSpPr>
          <a:xfrm rot="-2700000">
            <a:off x="7405308" y="-793635"/>
            <a:ext cx="1321281" cy="1346691"/>
            <a:chOff x="384470" y="176033"/>
            <a:chExt cx="1101234" cy="1122412"/>
          </a:xfrm>
        </p:grpSpPr>
        <p:sp>
          <p:nvSpPr>
            <p:cNvPr id="642" name="Google Shape;642;p21"/>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21"/>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21"/>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21"/>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21"/>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21"/>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21"/>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21"/>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0" name="Google Shape;650;p21"/>
          <p:cNvGrpSpPr/>
          <p:nvPr/>
        </p:nvGrpSpPr>
        <p:grpSpPr>
          <a:xfrm flipH="1" rot="-3599956">
            <a:off x="-1737289" y="-1789278"/>
            <a:ext cx="4645528" cy="4622553"/>
            <a:chOff x="-1216871" y="-1794299"/>
            <a:chExt cx="4645630" cy="4622655"/>
          </a:xfrm>
        </p:grpSpPr>
        <p:sp>
          <p:nvSpPr>
            <p:cNvPr id="651" name="Google Shape;651;p21"/>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21"/>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653" name="Shape 653"/>
        <p:cNvGrpSpPr/>
        <p:nvPr/>
      </p:nvGrpSpPr>
      <p:grpSpPr>
        <a:xfrm>
          <a:off x="0" y="0"/>
          <a:ext cx="0" cy="0"/>
          <a:chOff x="0" y="0"/>
          <a:chExt cx="0" cy="0"/>
        </a:xfrm>
      </p:grpSpPr>
      <p:sp>
        <p:nvSpPr>
          <p:cNvPr id="654" name="Google Shape;654;p22"/>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55" name="Google Shape;655;p22"/>
          <p:cNvSpPr/>
          <p:nvPr/>
        </p:nvSpPr>
        <p:spPr>
          <a:xfrm>
            <a:off x="7498976" y="-1126306"/>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6" name="Google Shape;656;p22"/>
          <p:cNvGrpSpPr/>
          <p:nvPr/>
        </p:nvGrpSpPr>
        <p:grpSpPr>
          <a:xfrm rot="-2700000">
            <a:off x="7405308" y="-793635"/>
            <a:ext cx="1321281" cy="1346691"/>
            <a:chOff x="384470" y="176033"/>
            <a:chExt cx="1101234" cy="1122412"/>
          </a:xfrm>
        </p:grpSpPr>
        <p:sp>
          <p:nvSpPr>
            <p:cNvPr id="657" name="Google Shape;657;p22"/>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22"/>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22"/>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22"/>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22"/>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22"/>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22"/>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22"/>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5" name="Google Shape;665;p22"/>
          <p:cNvSpPr/>
          <p:nvPr/>
        </p:nvSpPr>
        <p:spPr>
          <a:xfrm rot="-9900000">
            <a:off x="-756686" y="3336197"/>
            <a:ext cx="2350708" cy="2753084"/>
          </a:xfrm>
          <a:custGeom>
            <a:rect b="b" l="l" r="r" t="t"/>
            <a:pathLst>
              <a:path extrusionOk="0" h="459" w="393">
                <a:moveTo>
                  <a:pt x="234" y="416"/>
                </a:moveTo>
                <a:cubicBezTo>
                  <a:pt x="228" y="397"/>
                  <a:pt x="226" y="376"/>
                  <a:pt x="217" y="358"/>
                </a:cubicBezTo>
                <a:cubicBezTo>
                  <a:pt x="201" y="329"/>
                  <a:pt x="168" y="313"/>
                  <a:pt x="137" y="302"/>
                </a:cubicBezTo>
                <a:cubicBezTo>
                  <a:pt x="105" y="291"/>
                  <a:pt x="72" y="283"/>
                  <a:pt x="47" y="261"/>
                </a:cubicBezTo>
                <a:cubicBezTo>
                  <a:pt x="25" y="241"/>
                  <a:pt x="12" y="213"/>
                  <a:pt x="6" y="184"/>
                </a:cubicBezTo>
                <a:cubicBezTo>
                  <a:pt x="0" y="156"/>
                  <a:pt x="24" y="90"/>
                  <a:pt x="47" y="73"/>
                </a:cubicBezTo>
                <a:cubicBezTo>
                  <a:pt x="142" y="0"/>
                  <a:pt x="228" y="93"/>
                  <a:pt x="319"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66" name="Google Shape;666;p22"/>
          <p:cNvGrpSpPr/>
          <p:nvPr/>
        </p:nvGrpSpPr>
        <p:grpSpPr>
          <a:xfrm rot="9000061">
            <a:off x="340777" y="4341591"/>
            <a:ext cx="1321301" cy="1346711"/>
            <a:chOff x="384470" y="176033"/>
            <a:chExt cx="1101234" cy="1122412"/>
          </a:xfrm>
        </p:grpSpPr>
        <p:sp>
          <p:nvSpPr>
            <p:cNvPr id="667" name="Google Shape;667;p22"/>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22"/>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22"/>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22"/>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22"/>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22"/>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22"/>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22"/>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5" name="Google Shape;675;p22"/>
          <p:cNvGrpSpPr/>
          <p:nvPr/>
        </p:nvGrpSpPr>
        <p:grpSpPr>
          <a:xfrm flipH="1" rot="-3599956">
            <a:off x="-1737289" y="-1789278"/>
            <a:ext cx="4645528" cy="4622553"/>
            <a:chOff x="-1216871" y="-1794299"/>
            <a:chExt cx="4645630" cy="4622655"/>
          </a:xfrm>
        </p:grpSpPr>
        <p:sp>
          <p:nvSpPr>
            <p:cNvPr id="676" name="Google Shape;676;p22"/>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22"/>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8" name="Google Shape;678;p22"/>
          <p:cNvGrpSpPr/>
          <p:nvPr/>
        </p:nvGrpSpPr>
        <p:grpSpPr>
          <a:xfrm flipH="1" rot="-3599956">
            <a:off x="5821661" y="2703659"/>
            <a:ext cx="4645528" cy="4622553"/>
            <a:chOff x="-1216871" y="-1794299"/>
            <a:chExt cx="4645630" cy="4622655"/>
          </a:xfrm>
        </p:grpSpPr>
        <p:sp>
          <p:nvSpPr>
            <p:cNvPr id="679" name="Google Shape;679;p22"/>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22"/>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681" name="Shape 681"/>
        <p:cNvGrpSpPr/>
        <p:nvPr/>
      </p:nvGrpSpPr>
      <p:grpSpPr>
        <a:xfrm>
          <a:off x="0" y="0"/>
          <a:ext cx="0" cy="0"/>
          <a:chOff x="0" y="0"/>
          <a:chExt cx="0" cy="0"/>
        </a:xfrm>
      </p:grpSpPr>
      <p:sp>
        <p:nvSpPr>
          <p:cNvPr id="682" name="Google Shape;682;p23"/>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atin typeface="Hind Vadodara"/>
                <a:ea typeface="Hind Vadodara"/>
                <a:cs typeface="Hind Vadodara"/>
                <a:sym typeface="Hind Vadodara"/>
              </a:defRPr>
            </a:lvl1pPr>
            <a:lvl2pPr lvl="1" rtl="0">
              <a:spcBef>
                <a:spcPts val="0"/>
              </a:spcBef>
              <a:spcAft>
                <a:spcPts val="0"/>
              </a:spcAft>
              <a:buSzPts val="3200"/>
              <a:buNone/>
              <a:defRPr>
                <a:latin typeface="Hind Vadodara"/>
                <a:ea typeface="Hind Vadodara"/>
                <a:cs typeface="Hind Vadodara"/>
                <a:sym typeface="Hind Vadodara"/>
              </a:defRPr>
            </a:lvl2pPr>
            <a:lvl3pPr lvl="2" rtl="0">
              <a:spcBef>
                <a:spcPts val="0"/>
              </a:spcBef>
              <a:spcAft>
                <a:spcPts val="0"/>
              </a:spcAft>
              <a:buSzPts val="3200"/>
              <a:buNone/>
              <a:defRPr>
                <a:latin typeface="Hind Vadodara"/>
                <a:ea typeface="Hind Vadodara"/>
                <a:cs typeface="Hind Vadodara"/>
                <a:sym typeface="Hind Vadodara"/>
              </a:defRPr>
            </a:lvl3pPr>
            <a:lvl4pPr lvl="3" rtl="0">
              <a:spcBef>
                <a:spcPts val="0"/>
              </a:spcBef>
              <a:spcAft>
                <a:spcPts val="0"/>
              </a:spcAft>
              <a:buSzPts val="3200"/>
              <a:buNone/>
              <a:defRPr>
                <a:latin typeface="Hind Vadodara"/>
                <a:ea typeface="Hind Vadodara"/>
                <a:cs typeface="Hind Vadodara"/>
                <a:sym typeface="Hind Vadodara"/>
              </a:defRPr>
            </a:lvl4pPr>
            <a:lvl5pPr lvl="4" rtl="0">
              <a:spcBef>
                <a:spcPts val="0"/>
              </a:spcBef>
              <a:spcAft>
                <a:spcPts val="0"/>
              </a:spcAft>
              <a:buSzPts val="3200"/>
              <a:buNone/>
              <a:defRPr>
                <a:latin typeface="Hind Vadodara"/>
                <a:ea typeface="Hind Vadodara"/>
                <a:cs typeface="Hind Vadodara"/>
                <a:sym typeface="Hind Vadodara"/>
              </a:defRPr>
            </a:lvl5pPr>
            <a:lvl6pPr lvl="5" rtl="0">
              <a:spcBef>
                <a:spcPts val="0"/>
              </a:spcBef>
              <a:spcAft>
                <a:spcPts val="0"/>
              </a:spcAft>
              <a:buSzPts val="3200"/>
              <a:buNone/>
              <a:defRPr>
                <a:latin typeface="Hind Vadodara"/>
                <a:ea typeface="Hind Vadodara"/>
                <a:cs typeface="Hind Vadodara"/>
                <a:sym typeface="Hind Vadodara"/>
              </a:defRPr>
            </a:lvl6pPr>
            <a:lvl7pPr lvl="6" rtl="0">
              <a:spcBef>
                <a:spcPts val="0"/>
              </a:spcBef>
              <a:spcAft>
                <a:spcPts val="0"/>
              </a:spcAft>
              <a:buSzPts val="3200"/>
              <a:buNone/>
              <a:defRPr>
                <a:latin typeface="Hind Vadodara"/>
                <a:ea typeface="Hind Vadodara"/>
                <a:cs typeface="Hind Vadodara"/>
                <a:sym typeface="Hind Vadodara"/>
              </a:defRPr>
            </a:lvl7pPr>
            <a:lvl8pPr lvl="7" rtl="0">
              <a:spcBef>
                <a:spcPts val="0"/>
              </a:spcBef>
              <a:spcAft>
                <a:spcPts val="0"/>
              </a:spcAft>
              <a:buSzPts val="3200"/>
              <a:buNone/>
              <a:defRPr>
                <a:latin typeface="Hind Vadodara"/>
                <a:ea typeface="Hind Vadodara"/>
                <a:cs typeface="Hind Vadodara"/>
                <a:sym typeface="Hind Vadodara"/>
              </a:defRPr>
            </a:lvl8pPr>
            <a:lvl9pPr lvl="8" rtl="0">
              <a:spcBef>
                <a:spcPts val="0"/>
              </a:spcBef>
              <a:spcAft>
                <a:spcPts val="0"/>
              </a:spcAft>
              <a:buSzPts val="3200"/>
              <a:buNone/>
              <a:defRPr>
                <a:latin typeface="Hind Vadodara"/>
                <a:ea typeface="Hind Vadodara"/>
                <a:cs typeface="Hind Vadodara"/>
                <a:sym typeface="Hind Vadodara"/>
              </a:defRPr>
            </a:lvl9pPr>
          </a:lstStyle>
          <a:p/>
        </p:txBody>
      </p:sp>
      <p:grpSp>
        <p:nvGrpSpPr>
          <p:cNvPr id="683" name="Google Shape;683;p23"/>
          <p:cNvGrpSpPr/>
          <p:nvPr/>
        </p:nvGrpSpPr>
        <p:grpSpPr>
          <a:xfrm rot="-5400000">
            <a:off x="5531810" y="-2430113"/>
            <a:ext cx="6314342" cy="6322965"/>
            <a:chOff x="4712090" y="-353076"/>
            <a:chExt cx="6314342" cy="6322965"/>
          </a:xfrm>
        </p:grpSpPr>
        <p:sp>
          <p:nvSpPr>
            <p:cNvPr id="684" name="Google Shape;684;p23"/>
            <p:cNvSpPr/>
            <p:nvPr/>
          </p:nvSpPr>
          <p:spPr>
            <a:xfrm flipH="1" rot="6300001">
              <a:off x="6810229" y="1098156"/>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23"/>
            <p:cNvSpPr/>
            <p:nvPr/>
          </p:nvSpPr>
          <p:spPr>
            <a:xfrm flipH="1" rot="6300001">
              <a:off x="6810229" y="1631581"/>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6" name="Google Shape;686;p23"/>
            <p:cNvGrpSpPr/>
            <p:nvPr/>
          </p:nvGrpSpPr>
          <p:grpSpPr>
            <a:xfrm flipH="1" rot="-3623366">
              <a:off x="5546456" y="497089"/>
              <a:ext cx="4645610" cy="4622634"/>
              <a:chOff x="-1216871" y="-1794299"/>
              <a:chExt cx="4645630" cy="4622655"/>
            </a:xfrm>
          </p:grpSpPr>
          <p:sp>
            <p:nvSpPr>
              <p:cNvPr id="687" name="Google Shape;687;p23"/>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23"/>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89" name="Google Shape;689;p23"/>
          <p:cNvSpPr/>
          <p:nvPr/>
        </p:nvSpPr>
        <p:spPr>
          <a:xfrm flipH="1" rot="10800000">
            <a:off x="-571161" y="3249155"/>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0" name="Google Shape;690;p23"/>
          <p:cNvGrpSpPr/>
          <p:nvPr/>
        </p:nvGrpSpPr>
        <p:grpSpPr>
          <a:xfrm flipH="1" rot="899960">
            <a:off x="-1289709" y="2440815"/>
            <a:ext cx="4645491" cy="4622516"/>
            <a:chOff x="-1216871" y="-1794299"/>
            <a:chExt cx="4645630" cy="4622655"/>
          </a:xfrm>
        </p:grpSpPr>
        <p:sp>
          <p:nvSpPr>
            <p:cNvPr id="691" name="Google Shape;691;p23"/>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23"/>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3" name="Google Shape;693;p23"/>
          <p:cNvGrpSpPr/>
          <p:nvPr/>
        </p:nvGrpSpPr>
        <p:grpSpPr>
          <a:xfrm rot="9000061">
            <a:off x="7906827" y="4256341"/>
            <a:ext cx="1321301" cy="1346711"/>
            <a:chOff x="384470" y="176033"/>
            <a:chExt cx="1101234" cy="1122412"/>
          </a:xfrm>
        </p:grpSpPr>
        <p:sp>
          <p:nvSpPr>
            <p:cNvPr id="694" name="Google Shape;694;p23"/>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23"/>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23"/>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23"/>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23"/>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23"/>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23"/>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23"/>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
    <p:spTree>
      <p:nvGrpSpPr>
        <p:cNvPr id="702" name="Shape 702"/>
        <p:cNvGrpSpPr/>
        <p:nvPr/>
      </p:nvGrpSpPr>
      <p:grpSpPr>
        <a:xfrm>
          <a:off x="0" y="0"/>
          <a:ext cx="0" cy="0"/>
          <a:chOff x="0" y="0"/>
          <a:chExt cx="0" cy="0"/>
        </a:xfrm>
      </p:grpSpPr>
      <p:sp>
        <p:nvSpPr>
          <p:cNvPr id="703" name="Google Shape;703;p24"/>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atin typeface="Hind Vadodara"/>
                <a:ea typeface="Hind Vadodara"/>
                <a:cs typeface="Hind Vadodara"/>
                <a:sym typeface="Hind Vadodara"/>
              </a:defRPr>
            </a:lvl1pPr>
            <a:lvl2pPr lvl="1" rtl="0">
              <a:spcBef>
                <a:spcPts val="0"/>
              </a:spcBef>
              <a:spcAft>
                <a:spcPts val="0"/>
              </a:spcAft>
              <a:buSzPts val="3200"/>
              <a:buNone/>
              <a:defRPr>
                <a:latin typeface="Hind Vadodara"/>
                <a:ea typeface="Hind Vadodara"/>
                <a:cs typeface="Hind Vadodara"/>
                <a:sym typeface="Hind Vadodara"/>
              </a:defRPr>
            </a:lvl2pPr>
            <a:lvl3pPr lvl="2" rtl="0">
              <a:spcBef>
                <a:spcPts val="0"/>
              </a:spcBef>
              <a:spcAft>
                <a:spcPts val="0"/>
              </a:spcAft>
              <a:buSzPts val="3200"/>
              <a:buNone/>
              <a:defRPr>
                <a:latin typeface="Hind Vadodara"/>
                <a:ea typeface="Hind Vadodara"/>
                <a:cs typeface="Hind Vadodara"/>
                <a:sym typeface="Hind Vadodara"/>
              </a:defRPr>
            </a:lvl3pPr>
            <a:lvl4pPr lvl="3" rtl="0">
              <a:spcBef>
                <a:spcPts val="0"/>
              </a:spcBef>
              <a:spcAft>
                <a:spcPts val="0"/>
              </a:spcAft>
              <a:buSzPts val="3200"/>
              <a:buNone/>
              <a:defRPr>
                <a:latin typeface="Hind Vadodara"/>
                <a:ea typeface="Hind Vadodara"/>
                <a:cs typeface="Hind Vadodara"/>
                <a:sym typeface="Hind Vadodara"/>
              </a:defRPr>
            </a:lvl4pPr>
            <a:lvl5pPr lvl="4" rtl="0">
              <a:spcBef>
                <a:spcPts val="0"/>
              </a:spcBef>
              <a:spcAft>
                <a:spcPts val="0"/>
              </a:spcAft>
              <a:buSzPts val="3200"/>
              <a:buNone/>
              <a:defRPr>
                <a:latin typeface="Hind Vadodara"/>
                <a:ea typeface="Hind Vadodara"/>
                <a:cs typeface="Hind Vadodara"/>
                <a:sym typeface="Hind Vadodara"/>
              </a:defRPr>
            </a:lvl5pPr>
            <a:lvl6pPr lvl="5" rtl="0">
              <a:spcBef>
                <a:spcPts val="0"/>
              </a:spcBef>
              <a:spcAft>
                <a:spcPts val="0"/>
              </a:spcAft>
              <a:buSzPts val="3200"/>
              <a:buNone/>
              <a:defRPr>
                <a:latin typeface="Hind Vadodara"/>
                <a:ea typeface="Hind Vadodara"/>
                <a:cs typeface="Hind Vadodara"/>
                <a:sym typeface="Hind Vadodara"/>
              </a:defRPr>
            </a:lvl6pPr>
            <a:lvl7pPr lvl="6" rtl="0">
              <a:spcBef>
                <a:spcPts val="0"/>
              </a:spcBef>
              <a:spcAft>
                <a:spcPts val="0"/>
              </a:spcAft>
              <a:buSzPts val="3200"/>
              <a:buNone/>
              <a:defRPr>
                <a:latin typeface="Hind Vadodara"/>
                <a:ea typeface="Hind Vadodara"/>
                <a:cs typeface="Hind Vadodara"/>
                <a:sym typeface="Hind Vadodara"/>
              </a:defRPr>
            </a:lvl7pPr>
            <a:lvl8pPr lvl="7" rtl="0">
              <a:spcBef>
                <a:spcPts val="0"/>
              </a:spcBef>
              <a:spcAft>
                <a:spcPts val="0"/>
              </a:spcAft>
              <a:buSzPts val="3200"/>
              <a:buNone/>
              <a:defRPr>
                <a:latin typeface="Hind Vadodara"/>
                <a:ea typeface="Hind Vadodara"/>
                <a:cs typeface="Hind Vadodara"/>
                <a:sym typeface="Hind Vadodara"/>
              </a:defRPr>
            </a:lvl8pPr>
            <a:lvl9pPr lvl="8" rtl="0">
              <a:spcBef>
                <a:spcPts val="0"/>
              </a:spcBef>
              <a:spcAft>
                <a:spcPts val="0"/>
              </a:spcAft>
              <a:buSzPts val="3200"/>
              <a:buNone/>
              <a:defRPr>
                <a:latin typeface="Hind Vadodara"/>
                <a:ea typeface="Hind Vadodara"/>
                <a:cs typeface="Hind Vadodara"/>
                <a:sym typeface="Hind Vadodara"/>
              </a:defRPr>
            </a:lvl9pPr>
          </a:lstStyle>
          <a:p/>
        </p:txBody>
      </p:sp>
      <p:sp>
        <p:nvSpPr>
          <p:cNvPr id="704" name="Google Shape;704;p24"/>
          <p:cNvSpPr/>
          <p:nvPr/>
        </p:nvSpPr>
        <p:spPr>
          <a:xfrm flipH="1" rot="-4499999">
            <a:off x="-784708" y="-736623"/>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05" name="Google Shape;705;p24"/>
          <p:cNvGrpSpPr/>
          <p:nvPr/>
        </p:nvGrpSpPr>
        <p:grpSpPr>
          <a:xfrm flipH="1" rot="7200044">
            <a:off x="-1801217" y="-1579902"/>
            <a:ext cx="4645528" cy="4622553"/>
            <a:chOff x="-1216871" y="-1794299"/>
            <a:chExt cx="4645630" cy="4622655"/>
          </a:xfrm>
        </p:grpSpPr>
        <p:sp>
          <p:nvSpPr>
            <p:cNvPr id="706" name="Google Shape;706;p24"/>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24"/>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8" name="Google Shape;708;p24"/>
          <p:cNvSpPr/>
          <p:nvPr/>
        </p:nvSpPr>
        <p:spPr>
          <a:xfrm flipH="1" rot="6300001">
            <a:off x="6841492" y="2966594"/>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09" name="Google Shape;709;p24"/>
          <p:cNvGrpSpPr/>
          <p:nvPr/>
        </p:nvGrpSpPr>
        <p:grpSpPr>
          <a:xfrm flipH="1" rot="-3599956">
            <a:off x="6149685" y="1929600"/>
            <a:ext cx="4645528" cy="4622553"/>
            <a:chOff x="-1216871" y="-1794299"/>
            <a:chExt cx="4645630" cy="4622655"/>
          </a:xfrm>
        </p:grpSpPr>
        <p:sp>
          <p:nvSpPr>
            <p:cNvPr id="710" name="Google Shape;710;p24"/>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24"/>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2" name="Google Shape;712;p24"/>
          <p:cNvGrpSpPr/>
          <p:nvPr/>
        </p:nvGrpSpPr>
        <p:grpSpPr>
          <a:xfrm rot="9000061">
            <a:off x="340777" y="4341591"/>
            <a:ext cx="1321301" cy="1346711"/>
            <a:chOff x="384470" y="176033"/>
            <a:chExt cx="1101234" cy="1122412"/>
          </a:xfrm>
        </p:grpSpPr>
        <p:sp>
          <p:nvSpPr>
            <p:cNvPr id="713" name="Google Shape;713;p24"/>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24"/>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24"/>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24"/>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24"/>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24"/>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24"/>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24"/>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721" name="Shape 721"/>
        <p:cNvGrpSpPr/>
        <p:nvPr/>
      </p:nvGrpSpPr>
      <p:grpSpPr>
        <a:xfrm>
          <a:off x="0" y="0"/>
          <a:ext cx="0" cy="0"/>
          <a:chOff x="0" y="0"/>
          <a:chExt cx="0" cy="0"/>
        </a:xfrm>
      </p:grpSpPr>
      <p:sp>
        <p:nvSpPr>
          <p:cNvPr id="722" name="Google Shape;722;p25"/>
          <p:cNvSpPr txBox="1"/>
          <p:nvPr>
            <p:ph type="ctrTitle"/>
          </p:nvPr>
        </p:nvSpPr>
        <p:spPr>
          <a:xfrm>
            <a:off x="1833300" y="322200"/>
            <a:ext cx="5477400" cy="17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9600"/>
              <a:buNone/>
              <a:defRPr sz="9600">
                <a:solidFill>
                  <a:schemeClr val="dk1"/>
                </a:solidFill>
              </a:defRPr>
            </a:lvl1pPr>
            <a:lvl2pPr lvl="1" rtl="0" algn="ctr">
              <a:spcBef>
                <a:spcPts val="0"/>
              </a:spcBef>
              <a:spcAft>
                <a:spcPts val="0"/>
              </a:spcAft>
              <a:buClr>
                <a:schemeClr val="dk1"/>
              </a:buClr>
              <a:buSzPts val="9600"/>
              <a:buNone/>
              <a:defRPr sz="9600">
                <a:solidFill>
                  <a:schemeClr val="dk1"/>
                </a:solidFill>
              </a:defRPr>
            </a:lvl2pPr>
            <a:lvl3pPr lvl="2" rtl="0" algn="ctr">
              <a:spcBef>
                <a:spcPts val="0"/>
              </a:spcBef>
              <a:spcAft>
                <a:spcPts val="0"/>
              </a:spcAft>
              <a:buClr>
                <a:schemeClr val="dk1"/>
              </a:buClr>
              <a:buSzPts val="9600"/>
              <a:buNone/>
              <a:defRPr sz="9600">
                <a:solidFill>
                  <a:schemeClr val="dk1"/>
                </a:solidFill>
              </a:defRPr>
            </a:lvl3pPr>
            <a:lvl4pPr lvl="3" rtl="0" algn="ctr">
              <a:spcBef>
                <a:spcPts val="0"/>
              </a:spcBef>
              <a:spcAft>
                <a:spcPts val="0"/>
              </a:spcAft>
              <a:buClr>
                <a:schemeClr val="dk1"/>
              </a:buClr>
              <a:buSzPts val="9600"/>
              <a:buNone/>
              <a:defRPr sz="9600">
                <a:solidFill>
                  <a:schemeClr val="dk1"/>
                </a:solidFill>
              </a:defRPr>
            </a:lvl4pPr>
            <a:lvl5pPr lvl="4" rtl="0" algn="ctr">
              <a:spcBef>
                <a:spcPts val="0"/>
              </a:spcBef>
              <a:spcAft>
                <a:spcPts val="0"/>
              </a:spcAft>
              <a:buClr>
                <a:schemeClr val="dk1"/>
              </a:buClr>
              <a:buSzPts val="9600"/>
              <a:buNone/>
              <a:defRPr sz="9600">
                <a:solidFill>
                  <a:schemeClr val="dk1"/>
                </a:solidFill>
              </a:defRPr>
            </a:lvl5pPr>
            <a:lvl6pPr lvl="5" rtl="0" algn="ctr">
              <a:spcBef>
                <a:spcPts val="0"/>
              </a:spcBef>
              <a:spcAft>
                <a:spcPts val="0"/>
              </a:spcAft>
              <a:buClr>
                <a:schemeClr val="dk1"/>
              </a:buClr>
              <a:buSzPts val="9600"/>
              <a:buNone/>
              <a:defRPr sz="9600">
                <a:solidFill>
                  <a:schemeClr val="dk1"/>
                </a:solidFill>
              </a:defRPr>
            </a:lvl6pPr>
            <a:lvl7pPr lvl="6" rtl="0" algn="ctr">
              <a:spcBef>
                <a:spcPts val="0"/>
              </a:spcBef>
              <a:spcAft>
                <a:spcPts val="0"/>
              </a:spcAft>
              <a:buClr>
                <a:schemeClr val="dk1"/>
              </a:buClr>
              <a:buSzPts val="9600"/>
              <a:buNone/>
              <a:defRPr sz="9600">
                <a:solidFill>
                  <a:schemeClr val="dk1"/>
                </a:solidFill>
              </a:defRPr>
            </a:lvl7pPr>
            <a:lvl8pPr lvl="7" rtl="0" algn="ctr">
              <a:spcBef>
                <a:spcPts val="0"/>
              </a:spcBef>
              <a:spcAft>
                <a:spcPts val="0"/>
              </a:spcAft>
              <a:buClr>
                <a:schemeClr val="dk1"/>
              </a:buClr>
              <a:buSzPts val="9600"/>
              <a:buNone/>
              <a:defRPr sz="9600">
                <a:solidFill>
                  <a:schemeClr val="dk1"/>
                </a:solidFill>
              </a:defRPr>
            </a:lvl8pPr>
            <a:lvl9pPr lvl="8" rtl="0" algn="ctr">
              <a:spcBef>
                <a:spcPts val="0"/>
              </a:spcBef>
              <a:spcAft>
                <a:spcPts val="0"/>
              </a:spcAft>
              <a:buClr>
                <a:schemeClr val="dk1"/>
              </a:buClr>
              <a:buSzPts val="9600"/>
              <a:buNone/>
              <a:defRPr sz="9600">
                <a:solidFill>
                  <a:schemeClr val="dk1"/>
                </a:solidFill>
              </a:defRPr>
            </a:lvl9pPr>
          </a:lstStyle>
          <a:p/>
        </p:txBody>
      </p:sp>
      <p:sp>
        <p:nvSpPr>
          <p:cNvPr id="723" name="Google Shape;723;p25"/>
          <p:cNvSpPr txBox="1"/>
          <p:nvPr>
            <p:ph idx="1" type="subTitle"/>
          </p:nvPr>
        </p:nvSpPr>
        <p:spPr>
          <a:xfrm>
            <a:off x="2889750" y="1816125"/>
            <a:ext cx="3364500" cy="124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Hind Vadodara"/>
              <a:buNone/>
              <a:defRPr>
                <a:latin typeface="Hind Vadodara"/>
                <a:ea typeface="Hind Vadodara"/>
                <a:cs typeface="Hind Vadodara"/>
                <a:sym typeface="Hind Vadodara"/>
              </a:defRPr>
            </a:lvl1pPr>
            <a:lvl2pPr lvl="1"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2pPr>
            <a:lvl3pPr lvl="2"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3pPr>
            <a:lvl4pPr lvl="3"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4pPr>
            <a:lvl5pPr lvl="4"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5pPr>
            <a:lvl6pPr lvl="5"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6pPr>
            <a:lvl7pPr lvl="6"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7pPr>
            <a:lvl8pPr lvl="7"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8pPr>
            <a:lvl9pPr lvl="8" rtl="0" algn="ctr">
              <a:lnSpc>
                <a:spcPct val="100000"/>
              </a:lnSpc>
              <a:spcBef>
                <a:spcPts val="0"/>
              </a:spcBef>
              <a:spcAft>
                <a:spcPts val="0"/>
              </a:spcAft>
              <a:buSzPts val="1800"/>
              <a:buFont typeface="Hind Vadodara"/>
              <a:buNone/>
              <a:defRPr sz="1800">
                <a:latin typeface="Hind Vadodara"/>
                <a:ea typeface="Hind Vadodara"/>
                <a:cs typeface="Hind Vadodara"/>
                <a:sym typeface="Hind Vadodara"/>
              </a:defRPr>
            </a:lvl9pPr>
          </a:lstStyle>
          <a:p/>
        </p:txBody>
      </p:sp>
      <p:sp>
        <p:nvSpPr>
          <p:cNvPr id="724" name="Google Shape;724;p25"/>
          <p:cNvSpPr txBox="1"/>
          <p:nvPr/>
        </p:nvSpPr>
        <p:spPr>
          <a:xfrm>
            <a:off x="2880300" y="3477100"/>
            <a:ext cx="33834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rgbClr val="A51E38"/>
              </a:buClr>
              <a:buSzPts val="1100"/>
              <a:buFont typeface="Arial"/>
              <a:buNone/>
            </a:pPr>
            <a:r>
              <a:rPr lang="en" sz="1200">
                <a:solidFill>
                  <a:schemeClr val="dk1"/>
                </a:solidFill>
                <a:latin typeface="Hind Vadodara"/>
                <a:ea typeface="Hind Vadodara"/>
                <a:cs typeface="Hind Vadodara"/>
                <a:sym typeface="Hind Vadodara"/>
              </a:rPr>
              <a:t>CREDITS: This presentation template was created by </a:t>
            </a:r>
            <a:r>
              <a:rPr b="1" lang="en" sz="1200">
                <a:solidFill>
                  <a:schemeClr val="dk1"/>
                </a:solidFill>
                <a:uFill>
                  <a:noFill/>
                </a:uFill>
                <a:latin typeface="Hind Vadodara"/>
                <a:ea typeface="Hind Vadodara"/>
                <a:cs typeface="Hind Vadodara"/>
                <a:sym typeface="Hind Vadodara"/>
                <a:hlinkClick r:id="rId2">
                  <a:extLst>
                    <a:ext uri="{A12FA001-AC4F-418D-AE19-62706E023703}">
                      <ahyp:hlinkClr val="tx"/>
                    </a:ext>
                  </a:extLst>
                </a:hlinkClick>
              </a:rPr>
              <a:t>Slidesgo</a:t>
            </a:r>
            <a:r>
              <a:rPr lang="en" sz="1200">
                <a:solidFill>
                  <a:schemeClr val="dk1"/>
                </a:solidFill>
                <a:latin typeface="Hind Vadodara"/>
                <a:ea typeface="Hind Vadodara"/>
                <a:cs typeface="Hind Vadodara"/>
                <a:sym typeface="Hind Vadodara"/>
              </a:rPr>
              <a:t>, including icons by </a:t>
            </a:r>
            <a:r>
              <a:rPr b="1" lang="en" sz="1200">
                <a:solidFill>
                  <a:schemeClr val="dk1"/>
                </a:solidFill>
                <a:uFill>
                  <a:noFill/>
                </a:uFill>
                <a:latin typeface="Hind Vadodara"/>
                <a:ea typeface="Hind Vadodara"/>
                <a:cs typeface="Hind Vadodara"/>
                <a:sym typeface="Hind Vadodara"/>
                <a:hlinkClick r:id="rId3">
                  <a:extLst>
                    <a:ext uri="{A12FA001-AC4F-418D-AE19-62706E023703}">
                      <ahyp:hlinkClr val="tx"/>
                    </a:ext>
                  </a:extLst>
                </a:hlinkClick>
              </a:rPr>
              <a:t>Flaticon</a:t>
            </a:r>
            <a:r>
              <a:rPr lang="en" sz="1200">
                <a:solidFill>
                  <a:schemeClr val="dk1"/>
                </a:solidFill>
                <a:latin typeface="Hind Vadodara"/>
                <a:ea typeface="Hind Vadodara"/>
                <a:cs typeface="Hind Vadodara"/>
                <a:sym typeface="Hind Vadodara"/>
              </a:rPr>
              <a:t>, infographics &amp; images by </a:t>
            </a:r>
            <a:r>
              <a:rPr b="1" lang="en" sz="1200">
                <a:solidFill>
                  <a:schemeClr val="dk1"/>
                </a:solidFill>
                <a:uFill>
                  <a:noFill/>
                </a:uFill>
                <a:latin typeface="Hind Vadodara"/>
                <a:ea typeface="Hind Vadodara"/>
                <a:cs typeface="Hind Vadodara"/>
                <a:sym typeface="Hind Vadodara"/>
                <a:hlinkClick r:id="rId4">
                  <a:extLst>
                    <a:ext uri="{A12FA001-AC4F-418D-AE19-62706E023703}">
                      <ahyp:hlinkClr val="tx"/>
                    </a:ext>
                  </a:extLst>
                </a:hlinkClick>
              </a:rPr>
              <a:t>Freepik</a:t>
            </a:r>
            <a:r>
              <a:rPr b="1" lang="en" sz="1200">
                <a:solidFill>
                  <a:schemeClr val="dk1"/>
                </a:solidFill>
                <a:latin typeface="Hind Vadodara"/>
                <a:ea typeface="Hind Vadodara"/>
                <a:cs typeface="Hind Vadodara"/>
                <a:sym typeface="Hind Vadodara"/>
              </a:rPr>
              <a:t> </a:t>
            </a:r>
            <a:endParaRPr b="1" sz="1200">
              <a:solidFill>
                <a:schemeClr val="dk1"/>
              </a:solidFill>
              <a:latin typeface="Hind Vadodara"/>
              <a:ea typeface="Hind Vadodara"/>
              <a:cs typeface="Hind Vadodara"/>
              <a:sym typeface="Hind Vadodara"/>
            </a:endParaRPr>
          </a:p>
        </p:txBody>
      </p:sp>
      <p:sp>
        <p:nvSpPr>
          <p:cNvPr id="725" name="Google Shape;725;p25"/>
          <p:cNvSpPr txBox="1"/>
          <p:nvPr>
            <p:ph idx="2" type="subTitle"/>
          </p:nvPr>
        </p:nvSpPr>
        <p:spPr>
          <a:xfrm>
            <a:off x="2855400" y="4193275"/>
            <a:ext cx="3433200" cy="39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1pPr>
            <a:lvl2pPr lvl="1"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2pPr>
            <a:lvl3pPr lvl="2"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3pPr>
            <a:lvl4pPr lvl="3"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4pPr>
            <a:lvl5pPr lvl="4"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5pPr>
            <a:lvl6pPr lvl="5"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6pPr>
            <a:lvl7pPr lvl="6"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7pPr>
            <a:lvl8pPr lvl="7"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8pPr>
            <a:lvl9pPr lvl="8" rtl="0" algn="ctr">
              <a:lnSpc>
                <a:spcPct val="100000"/>
              </a:lnSpc>
              <a:spcBef>
                <a:spcPts val="0"/>
              </a:spcBef>
              <a:spcAft>
                <a:spcPts val="0"/>
              </a:spcAft>
              <a:buSzPts val="1200"/>
              <a:buFont typeface="Hind Vadodara"/>
              <a:buNone/>
              <a:defRPr sz="1200">
                <a:latin typeface="Hind Vadodara"/>
                <a:ea typeface="Hind Vadodara"/>
                <a:cs typeface="Hind Vadodara"/>
                <a:sym typeface="Hind Vadodara"/>
              </a:defRPr>
            </a:lvl9pPr>
          </a:lstStyle>
          <a:p/>
        </p:txBody>
      </p:sp>
      <p:grpSp>
        <p:nvGrpSpPr>
          <p:cNvPr id="726" name="Google Shape;726;p25"/>
          <p:cNvGrpSpPr/>
          <p:nvPr/>
        </p:nvGrpSpPr>
        <p:grpSpPr>
          <a:xfrm rot="2011056">
            <a:off x="-1383375" y="2031996"/>
            <a:ext cx="4403942" cy="3962705"/>
            <a:chOff x="-694898" y="2745391"/>
            <a:chExt cx="4085044" cy="3675758"/>
          </a:xfrm>
        </p:grpSpPr>
        <p:sp>
          <p:nvSpPr>
            <p:cNvPr id="727" name="Google Shape;727;p25"/>
            <p:cNvSpPr/>
            <p:nvPr/>
          </p:nvSpPr>
          <p:spPr>
            <a:xfrm flipH="1" rot="9900001">
              <a:off x="148098" y="3078774"/>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25"/>
            <p:cNvSpPr/>
            <p:nvPr/>
          </p:nvSpPr>
          <p:spPr>
            <a:xfrm flipH="1" rot="9900001">
              <a:off x="-390062" y="3345486"/>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9" name="Google Shape;729;p25"/>
          <p:cNvGrpSpPr/>
          <p:nvPr/>
        </p:nvGrpSpPr>
        <p:grpSpPr>
          <a:xfrm flipH="1" rot="657560">
            <a:off x="-1204352" y="1953597"/>
            <a:ext cx="4645335" cy="4622361"/>
            <a:chOff x="-1216871" y="-1794299"/>
            <a:chExt cx="4645630" cy="4622655"/>
          </a:xfrm>
        </p:grpSpPr>
        <p:sp>
          <p:nvSpPr>
            <p:cNvPr id="730" name="Google Shape;730;p25"/>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25"/>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2" name="Google Shape;732;p25"/>
          <p:cNvGrpSpPr/>
          <p:nvPr/>
        </p:nvGrpSpPr>
        <p:grpSpPr>
          <a:xfrm flipH="1" rot="-3599956">
            <a:off x="-1737289" y="-1789278"/>
            <a:ext cx="4645528" cy="4622553"/>
            <a:chOff x="-1216871" y="-1794299"/>
            <a:chExt cx="4645630" cy="4622655"/>
          </a:xfrm>
        </p:grpSpPr>
        <p:sp>
          <p:nvSpPr>
            <p:cNvPr id="733" name="Google Shape;733;p25"/>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25"/>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5" name="Google Shape;735;p25"/>
          <p:cNvGrpSpPr/>
          <p:nvPr/>
        </p:nvGrpSpPr>
        <p:grpSpPr>
          <a:xfrm rot="-9000039">
            <a:off x="6270570" y="-1108812"/>
            <a:ext cx="4403765" cy="3962545"/>
            <a:chOff x="-694898" y="2745391"/>
            <a:chExt cx="4085044" cy="3675758"/>
          </a:xfrm>
        </p:grpSpPr>
        <p:sp>
          <p:nvSpPr>
            <p:cNvPr id="736" name="Google Shape;736;p25"/>
            <p:cNvSpPr/>
            <p:nvPr/>
          </p:nvSpPr>
          <p:spPr>
            <a:xfrm flipH="1" rot="9900001">
              <a:off x="148098" y="3078774"/>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25"/>
            <p:cNvSpPr/>
            <p:nvPr/>
          </p:nvSpPr>
          <p:spPr>
            <a:xfrm flipH="1" rot="9900001">
              <a:off x="-390062" y="3345486"/>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8" name="Google Shape;738;p25"/>
          <p:cNvGrpSpPr/>
          <p:nvPr/>
        </p:nvGrpSpPr>
        <p:grpSpPr>
          <a:xfrm flipH="1" rot="-3599956">
            <a:off x="5884186" y="2131122"/>
            <a:ext cx="4645528" cy="4622553"/>
            <a:chOff x="-1216871" y="-1794299"/>
            <a:chExt cx="4645630" cy="4622655"/>
          </a:xfrm>
        </p:grpSpPr>
        <p:sp>
          <p:nvSpPr>
            <p:cNvPr id="739" name="Google Shape;739;p25"/>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25"/>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1" name="Google Shape;741;p25"/>
          <p:cNvGrpSpPr/>
          <p:nvPr/>
        </p:nvGrpSpPr>
        <p:grpSpPr>
          <a:xfrm rot="-2700000">
            <a:off x="7426608" y="51765"/>
            <a:ext cx="1321281" cy="1346691"/>
            <a:chOff x="384470" y="176033"/>
            <a:chExt cx="1101234" cy="1122412"/>
          </a:xfrm>
        </p:grpSpPr>
        <p:sp>
          <p:nvSpPr>
            <p:cNvPr id="742" name="Google Shape;742;p25"/>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25"/>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25"/>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25"/>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25"/>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25"/>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25"/>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25"/>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
    <p:spTree>
      <p:nvGrpSpPr>
        <p:cNvPr id="750" name="Shape 750"/>
        <p:cNvGrpSpPr/>
        <p:nvPr/>
      </p:nvGrpSpPr>
      <p:grpSpPr>
        <a:xfrm>
          <a:off x="0" y="0"/>
          <a:ext cx="0" cy="0"/>
          <a:chOff x="0" y="0"/>
          <a:chExt cx="0" cy="0"/>
        </a:xfrm>
      </p:grpSpPr>
      <p:grpSp>
        <p:nvGrpSpPr>
          <p:cNvPr id="751" name="Google Shape;751;p26"/>
          <p:cNvGrpSpPr/>
          <p:nvPr/>
        </p:nvGrpSpPr>
        <p:grpSpPr>
          <a:xfrm rot="2011056">
            <a:off x="-1362075" y="2017796"/>
            <a:ext cx="4403942" cy="3962705"/>
            <a:chOff x="-694898" y="2745391"/>
            <a:chExt cx="4085044" cy="3675758"/>
          </a:xfrm>
        </p:grpSpPr>
        <p:sp>
          <p:nvSpPr>
            <p:cNvPr id="752" name="Google Shape;752;p26"/>
            <p:cNvSpPr/>
            <p:nvPr/>
          </p:nvSpPr>
          <p:spPr>
            <a:xfrm flipH="1" rot="9900001">
              <a:off x="148098" y="3078774"/>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6"/>
            <p:cNvSpPr/>
            <p:nvPr/>
          </p:nvSpPr>
          <p:spPr>
            <a:xfrm flipH="1" rot="9900001">
              <a:off x="-390062" y="3345486"/>
              <a:ext cx="2937213"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4" name="Google Shape;754;p26"/>
          <p:cNvGrpSpPr/>
          <p:nvPr/>
        </p:nvGrpSpPr>
        <p:grpSpPr>
          <a:xfrm flipH="1" rot="657560">
            <a:off x="-1204352" y="1953597"/>
            <a:ext cx="4645335" cy="4622361"/>
            <a:chOff x="-1216871" y="-1794299"/>
            <a:chExt cx="4645630" cy="4622655"/>
          </a:xfrm>
        </p:grpSpPr>
        <p:sp>
          <p:nvSpPr>
            <p:cNvPr id="755" name="Google Shape;755;p2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7" name="Google Shape;757;p26"/>
          <p:cNvSpPr/>
          <p:nvPr/>
        </p:nvSpPr>
        <p:spPr>
          <a:xfrm flipH="1" rot="-9688943">
            <a:off x="7669654" y="-1523657"/>
            <a:ext cx="3166505" cy="2956355"/>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8" name="Google Shape;758;p26"/>
          <p:cNvGrpSpPr/>
          <p:nvPr/>
        </p:nvGrpSpPr>
        <p:grpSpPr>
          <a:xfrm flipH="1" rot="657560">
            <a:off x="6382998" y="-1889828"/>
            <a:ext cx="4645335" cy="4622361"/>
            <a:chOff x="-1216871" y="-1794299"/>
            <a:chExt cx="4645630" cy="4622655"/>
          </a:xfrm>
        </p:grpSpPr>
        <p:sp>
          <p:nvSpPr>
            <p:cNvPr id="759" name="Google Shape;759;p2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2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1" name="Google Shape;761;p26"/>
          <p:cNvGrpSpPr/>
          <p:nvPr/>
        </p:nvGrpSpPr>
        <p:grpSpPr>
          <a:xfrm flipH="1" rot="-4296512">
            <a:off x="-1701753" y="-1833048"/>
            <a:ext cx="4645517" cy="4622542"/>
            <a:chOff x="-1216871" y="-1794299"/>
            <a:chExt cx="4645630" cy="4622655"/>
          </a:xfrm>
        </p:grpSpPr>
        <p:sp>
          <p:nvSpPr>
            <p:cNvPr id="762" name="Google Shape;762;p2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4" name="Google Shape;764;p26"/>
          <p:cNvGrpSpPr/>
          <p:nvPr/>
        </p:nvGrpSpPr>
        <p:grpSpPr>
          <a:xfrm flipH="1" rot="-4296512">
            <a:off x="5974822" y="1753427"/>
            <a:ext cx="4645517" cy="4622542"/>
            <a:chOff x="-1216871" y="-1794299"/>
            <a:chExt cx="4645630" cy="4622655"/>
          </a:xfrm>
        </p:grpSpPr>
        <p:sp>
          <p:nvSpPr>
            <p:cNvPr id="765" name="Google Shape;765;p26"/>
            <p:cNvSpPr/>
            <p:nvPr/>
          </p:nvSpPr>
          <p:spPr>
            <a:xfrm rot="1614281">
              <a:off x="-630800" y="-1193562"/>
              <a:ext cx="3473489" cy="3421181"/>
            </a:xfrm>
            <a:custGeom>
              <a:rect b="b" l="l" r="r" t="t"/>
              <a:pathLst>
                <a:path extrusionOk="0" h="578" w="588">
                  <a:moveTo>
                    <a:pt x="587" y="11"/>
                  </a:moveTo>
                  <a:cubicBezTo>
                    <a:pt x="554" y="2"/>
                    <a:pt x="520" y="23"/>
                    <a:pt x="501" y="48"/>
                  </a:cubicBezTo>
                  <a:cubicBezTo>
                    <a:pt x="485" y="68"/>
                    <a:pt x="475" y="92"/>
                    <a:pt x="466" y="116"/>
                  </a:cubicBezTo>
                  <a:cubicBezTo>
                    <a:pt x="463" y="123"/>
                    <a:pt x="460" y="131"/>
                    <a:pt x="457" y="138"/>
                  </a:cubicBezTo>
                  <a:cubicBezTo>
                    <a:pt x="439" y="179"/>
                    <a:pt x="419" y="203"/>
                    <a:pt x="394" y="216"/>
                  </a:cubicBezTo>
                  <a:cubicBezTo>
                    <a:pt x="380" y="222"/>
                    <a:pt x="366" y="225"/>
                    <a:pt x="351" y="228"/>
                  </a:cubicBezTo>
                  <a:cubicBezTo>
                    <a:pt x="333" y="232"/>
                    <a:pt x="314" y="235"/>
                    <a:pt x="299" y="247"/>
                  </a:cubicBezTo>
                  <a:cubicBezTo>
                    <a:pt x="269" y="268"/>
                    <a:pt x="264" y="310"/>
                    <a:pt x="260" y="343"/>
                  </a:cubicBezTo>
                  <a:cubicBezTo>
                    <a:pt x="255" y="380"/>
                    <a:pt x="245" y="420"/>
                    <a:pt x="213" y="438"/>
                  </a:cubicBezTo>
                  <a:cubicBezTo>
                    <a:pt x="198" y="446"/>
                    <a:pt x="179" y="447"/>
                    <a:pt x="162" y="448"/>
                  </a:cubicBezTo>
                  <a:cubicBezTo>
                    <a:pt x="155" y="449"/>
                    <a:pt x="149" y="449"/>
                    <a:pt x="143" y="450"/>
                  </a:cubicBezTo>
                  <a:cubicBezTo>
                    <a:pt x="75" y="458"/>
                    <a:pt x="16" y="512"/>
                    <a:pt x="2" y="578"/>
                  </a:cubicBezTo>
                  <a:cubicBezTo>
                    <a:pt x="0" y="578"/>
                    <a:pt x="0" y="578"/>
                    <a:pt x="0" y="578"/>
                  </a:cubicBezTo>
                  <a:cubicBezTo>
                    <a:pt x="14" y="511"/>
                    <a:pt x="74" y="456"/>
                    <a:pt x="142" y="448"/>
                  </a:cubicBezTo>
                  <a:cubicBezTo>
                    <a:pt x="149" y="447"/>
                    <a:pt x="155" y="447"/>
                    <a:pt x="162" y="446"/>
                  </a:cubicBezTo>
                  <a:cubicBezTo>
                    <a:pt x="179" y="445"/>
                    <a:pt x="197" y="444"/>
                    <a:pt x="212" y="436"/>
                  </a:cubicBezTo>
                  <a:cubicBezTo>
                    <a:pt x="244" y="419"/>
                    <a:pt x="253" y="380"/>
                    <a:pt x="258" y="343"/>
                  </a:cubicBezTo>
                  <a:cubicBezTo>
                    <a:pt x="262" y="309"/>
                    <a:pt x="268" y="267"/>
                    <a:pt x="297" y="245"/>
                  </a:cubicBezTo>
                  <a:cubicBezTo>
                    <a:pt x="313" y="233"/>
                    <a:pt x="332" y="230"/>
                    <a:pt x="351" y="226"/>
                  </a:cubicBezTo>
                  <a:cubicBezTo>
                    <a:pt x="365" y="223"/>
                    <a:pt x="380" y="220"/>
                    <a:pt x="393" y="214"/>
                  </a:cubicBezTo>
                  <a:cubicBezTo>
                    <a:pt x="418" y="202"/>
                    <a:pt x="437" y="177"/>
                    <a:pt x="455" y="138"/>
                  </a:cubicBezTo>
                  <a:cubicBezTo>
                    <a:pt x="458" y="130"/>
                    <a:pt x="461" y="122"/>
                    <a:pt x="464" y="115"/>
                  </a:cubicBezTo>
                  <a:cubicBezTo>
                    <a:pt x="474" y="91"/>
                    <a:pt x="483" y="67"/>
                    <a:pt x="499" y="47"/>
                  </a:cubicBezTo>
                  <a:cubicBezTo>
                    <a:pt x="519" y="21"/>
                    <a:pt x="554" y="0"/>
                    <a:pt x="588" y="9"/>
                  </a:cubicBezTo>
                  <a:lnTo>
                    <a:pt x="587" y="11"/>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6"/>
            <p:cNvSpPr/>
            <p:nvPr/>
          </p:nvSpPr>
          <p:spPr>
            <a:xfrm rot="1614279">
              <a:off x="-494225" y="-1043784"/>
              <a:ext cx="2877149" cy="3180548"/>
            </a:xfrm>
            <a:custGeom>
              <a:rect b="b" l="l" r="r" t="t"/>
              <a:pathLst>
                <a:path extrusionOk="0" h="537" w="488">
                  <a:moveTo>
                    <a:pt x="474" y="74"/>
                  </a:moveTo>
                  <a:cubicBezTo>
                    <a:pt x="452" y="132"/>
                    <a:pt x="404" y="180"/>
                    <a:pt x="345" y="199"/>
                  </a:cubicBezTo>
                  <a:cubicBezTo>
                    <a:pt x="340" y="201"/>
                    <a:pt x="336" y="202"/>
                    <a:pt x="331" y="203"/>
                  </a:cubicBezTo>
                  <a:cubicBezTo>
                    <a:pt x="316" y="207"/>
                    <a:pt x="301" y="212"/>
                    <a:pt x="289" y="220"/>
                  </a:cubicBezTo>
                  <a:cubicBezTo>
                    <a:pt x="262" y="240"/>
                    <a:pt x="254" y="276"/>
                    <a:pt x="250" y="308"/>
                  </a:cubicBezTo>
                  <a:cubicBezTo>
                    <a:pt x="250" y="314"/>
                    <a:pt x="250" y="314"/>
                    <a:pt x="250" y="314"/>
                  </a:cubicBezTo>
                  <a:cubicBezTo>
                    <a:pt x="246" y="346"/>
                    <a:pt x="242" y="379"/>
                    <a:pt x="222" y="403"/>
                  </a:cubicBezTo>
                  <a:cubicBezTo>
                    <a:pt x="201" y="427"/>
                    <a:pt x="166" y="436"/>
                    <a:pt x="139" y="441"/>
                  </a:cubicBezTo>
                  <a:cubicBezTo>
                    <a:pt x="134" y="442"/>
                    <a:pt x="128" y="443"/>
                    <a:pt x="122" y="444"/>
                  </a:cubicBezTo>
                  <a:cubicBezTo>
                    <a:pt x="98" y="447"/>
                    <a:pt x="72" y="451"/>
                    <a:pt x="50" y="463"/>
                  </a:cubicBezTo>
                  <a:cubicBezTo>
                    <a:pt x="24" y="477"/>
                    <a:pt x="2" y="507"/>
                    <a:pt x="9" y="537"/>
                  </a:cubicBezTo>
                  <a:cubicBezTo>
                    <a:pt x="7" y="537"/>
                    <a:pt x="7" y="537"/>
                    <a:pt x="7" y="537"/>
                  </a:cubicBezTo>
                  <a:cubicBezTo>
                    <a:pt x="0" y="506"/>
                    <a:pt x="23" y="475"/>
                    <a:pt x="49" y="461"/>
                  </a:cubicBezTo>
                  <a:cubicBezTo>
                    <a:pt x="72" y="449"/>
                    <a:pt x="97" y="445"/>
                    <a:pt x="122" y="442"/>
                  </a:cubicBezTo>
                  <a:cubicBezTo>
                    <a:pt x="127" y="441"/>
                    <a:pt x="133" y="440"/>
                    <a:pt x="139" y="439"/>
                  </a:cubicBezTo>
                  <a:cubicBezTo>
                    <a:pt x="166" y="434"/>
                    <a:pt x="199" y="426"/>
                    <a:pt x="220" y="401"/>
                  </a:cubicBezTo>
                  <a:cubicBezTo>
                    <a:pt x="240" y="378"/>
                    <a:pt x="244" y="345"/>
                    <a:pt x="248" y="314"/>
                  </a:cubicBezTo>
                  <a:cubicBezTo>
                    <a:pt x="248" y="308"/>
                    <a:pt x="248" y="308"/>
                    <a:pt x="248" y="308"/>
                  </a:cubicBezTo>
                  <a:cubicBezTo>
                    <a:pt x="252" y="275"/>
                    <a:pt x="260" y="239"/>
                    <a:pt x="288" y="219"/>
                  </a:cubicBezTo>
                  <a:cubicBezTo>
                    <a:pt x="300" y="210"/>
                    <a:pt x="316" y="205"/>
                    <a:pt x="330" y="201"/>
                  </a:cubicBezTo>
                  <a:cubicBezTo>
                    <a:pt x="335" y="200"/>
                    <a:pt x="340" y="199"/>
                    <a:pt x="344" y="197"/>
                  </a:cubicBezTo>
                  <a:cubicBezTo>
                    <a:pt x="427" y="171"/>
                    <a:pt x="487" y="86"/>
                    <a:pt x="485" y="0"/>
                  </a:cubicBezTo>
                  <a:cubicBezTo>
                    <a:pt x="487" y="0"/>
                    <a:pt x="487" y="0"/>
                    <a:pt x="487" y="0"/>
                  </a:cubicBezTo>
                  <a:cubicBezTo>
                    <a:pt x="488" y="25"/>
                    <a:pt x="483" y="50"/>
                    <a:pt x="474"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
    <p:spTree>
      <p:nvGrpSpPr>
        <p:cNvPr id="767" name="Shape 767"/>
        <p:cNvGrpSpPr/>
        <p:nvPr/>
      </p:nvGrpSpPr>
      <p:grpSpPr>
        <a:xfrm>
          <a:off x="0" y="0"/>
          <a:ext cx="0" cy="0"/>
          <a:chOff x="0" y="0"/>
          <a:chExt cx="0" cy="0"/>
        </a:xfrm>
      </p:grpSpPr>
      <p:sp>
        <p:nvSpPr>
          <p:cNvPr id="768" name="Google Shape;768;p27"/>
          <p:cNvSpPr/>
          <p:nvPr/>
        </p:nvSpPr>
        <p:spPr>
          <a:xfrm>
            <a:off x="39183" y="-1243982"/>
            <a:ext cx="3610784" cy="2054227"/>
          </a:xfrm>
          <a:custGeom>
            <a:rect b="b" l="l" r="r" t="t"/>
            <a:pathLst>
              <a:path extrusionOk="0" h="343" w="603">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9" name="Google Shape;769;p27"/>
          <p:cNvGrpSpPr/>
          <p:nvPr/>
        </p:nvGrpSpPr>
        <p:grpSpPr>
          <a:xfrm>
            <a:off x="621570" y="-290992"/>
            <a:ext cx="1101234" cy="1122412"/>
            <a:chOff x="384470" y="176033"/>
            <a:chExt cx="1101234" cy="1122412"/>
          </a:xfrm>
        </p:grpSpPr>
        <p:sp>
          <p:nvSpPr>
            <p:cNvPr id="770" name="Google Shape;770;p27"/>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27"/>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27"/>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27"/>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27"/>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27"/>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7"/>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27"/>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8" name="Google Shape;778;p27"/>
          <p:cNvSpPr/>
          <p:nvPr/>
        </p:nvSpPr>
        <p:spPr>
          <a:xfrm>
            <a:off x="-331421" y="-142749"/>
            <a:ext cx="984761" cy="1101233"/>
          </a:xfrm>
          <a:custGeom>
            <a:rect b="b" l="l" r="r" t="t"/>
            <a:pathLst>
              <a:path extrusionOk="0" h="183" w="164">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7"/>
          <p:cNvSpPr/>
          <p:nvPr/>
        </p:nvSpPr>
        <p:spPr>
          <a:xfrm>
            <a:off x="-299658" y="-1169856"/>
            <a:ext cx="2520128" cy="1535378"/>
          </a:xfrm>
          <a:custGeom>
            <a:rect b="b" l="l" r="r" t="t"/>
            <a:pathLst>
              <a:path extrusionOk="0" h="256" w="42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27"/>
          <p:cNvSpPr/>
          <p:nvPr/>
        </p:nvSpPr>
        <p:spPr>
          <a:xfrm>
            <a:off x="-257303" y="-926319"/>
            <a:ext cx="2297771" cy="1164766"/>
          </a:xfrm>
          <a:custGeom>
            <a:rect b="b" l="l" r="r" t="t"/>
            <a:pathLst>
              <a:path extrusionOk="0" h="193" w="385">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27"/>
          <p:cNvSpPr/>
          <p:nvPr/>
        </p:nvSpPr>
        <p:spPr>
          <a:xfrm rot="8999999">
            <a:off x="6827590" y="3714204"/>
            <a:ext cx="3610784" cy="2054227"/>
          </a:xfrm>
          <a:custGeom>
            <a:rect b="b" l="l" r="r" t="t"/>
            <a:pathLst>
              <a:path extrusionOk="0" h="343" w="603">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2" name="Google Shape;782;p27"/>
          <p:cNvGrpSpPr/>
          <p:nvPr/>
        </p:nvGrpSpPr>
        <p:grpSpPr>
          <a:xfrm rot="8999956">
            <a:off x="8421164" y="3422121"/>
            <a:ext cx="1101210" cy="1122387"/>
            <a:chOff x="384470" y="176033"/>
            <a:chExt cx="1101234" cy="1122412"/>
          </a:xfrm>
        </p:grpSpPr>
        <p:sp>
          <p:nvSpPr>
            <p:cNvPr id="783" name="Google Shape;783;p27"/>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27"/>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7"/>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7"/>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7"/>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7"/>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27"/>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27"/>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91" name="Google Shape;791;p27"/>
          <p:cNvSpPr/>
          <p:nvPr/>
        </p:nvSpPr>
        <p:spPr>
          <a:xfrm rot="9000000">
            <a:off x="8231279" y="3692016"/>
            <a:ext cx="2520128" cy="1535378"/>
          </a:xfrm>
          <a:custGeom>
            <a:rect b="b" l="l" r="r" t="t"/>
            <a:pathLst>
              <a:path extrusionOk="0" h="256" w="42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27"/>
          <p:cNvSpPr/>
          <p:nvPr/>
        </p:nvSpPr>
        <p:spPr>
          <a:xfrm rot="8999999">
            <a:off x="8372944" y="3792481"/>
            <a:ext cx="2297772" cy="1164766"/>
          </a:xfrm>
          <a:custGeom>
            <a:rect b="b" l="l" r="r" t="t"/>
            <a:pathLst>
              <a:path extrusionOk="0" h="193" w="385">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3" name="Google Shape;793;p27"/>
          <p:cNvGrpSpPr/>
          <p:nvPr/>
        </p:nvGrpSpPr>
        <p:grpSpPr>
          <a:xfrm rot="8999956">
            <a:off x="-246061" y="4279033"/>
            <a:ext cx="1101210" cy="1122387"/>
            <a:chOff x="384470" y="176033"/>
            <a:chExt cx="1101234" cy="1122412"/>
          </a:xfrm>
        </p:grpSpPr>
        <p:sp>
          <p:nvSpPr>
            <p:cNvPr id="794" name="Google Shape;794;p27"/>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27"/>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27"/>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27"/>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27"/>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27"/>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27"/>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27"/>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2" name="Google Shape;802;p27"/>
          <p:cNvGrpSpPr/>
          <p:nvPr/>
        </p:nvGrpSpPr>
        <p:grpSpPr>
          <a:xfrm rot="8999956">
            <a:off x="7164414" y="-452417"/>
            <a:ext cx="1101210" cy="1122387"/>
            <a:chOff x="384470" y="176033"/>
            <a:chExt cx="1101234" cy="1122412"/>
          </a:xfrm>
        </p:grpSpPr>
        <p:sp>
          <p:nvSpPr>
            <p:cNvPr id="803" name="Google Shape;803;p27"/>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27"/>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27"/>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27"/>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27"/>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27"/>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27"/>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7"/>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6">
    <p:spTree>
      <p:nvGrpSpPr>
        <p:cNvPr id="811" name="Shape 811"/>
        <p:cNvGrpSpPr/>
        <p:nvPr/>
      </p:nvGrpSpPr>
      <p:grpSpPr>
        <a:xfrm>
          <a:off x="0" y="0"/>
          <a:ext cx="0" cy="0"/>
          <a:chOff x="0" y="0"/>
          <a:chExt cx="0" cy="0"/>
        </a:xfrm>
      </p:grpSpPr>
      <p:sp>
        <p:nvSpPr>
          <p:cNvPr id="812" name="Google Shape;812;p28"/>
          <p:cNvSpPr/>
          <p:nvPr/>
        </p:nvSpPr>
        <p:spPr>
          <a:xfrm>
            <a:off x="39183" y="-1243982"/>
            <a:ext cx="3610784" cy="2054227"/>
          </a:xfrm>
          <a:custGeom>
            <a:rect b="b" l="l" r="r" t="t"/>
            <a:pathLst>
              <a:path extrusionOk="0" h="343" w="603">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13" name="Google Shape;813;p28"/>
          <p:cNvGrpSpPr/>
          <p:nvPr/>
        </p:nvGrpSpPr>
        <p:grpSpPr>
          <a:xfrm>
            <a:off x="8436295" y="1030383"/>
            <a:ext cx="1101234" cy="1122412"/>
            <a:chOff x="384470" y="176033"/>
            <a:chExt cx="1101234" cy="1122412"/>
          </a:xfrm>
        </p:grpSpPr>
        <p:sp>
          <p:nvSpPr>
            <p:cNvPr id="814" name="Google Shape;814;p28"/>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8"/>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8"/>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8"/>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8"/>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8"/>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8"/>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8"/>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2" name="Google Shape;822;p28"/>
          <p:cNvSpPr/>
          <p:nvPr/>
        </p:nvSpPr>
        <p:spPr>
          <a:xfrm>
            <a:off x="-331421" y="-142749"/>
            <a:ext cx="984761" cy="1101233"/>
          </a:xfrm>
          <a:custGeom>
            <a:rect b="b" l="l" r="r" t="t"/>
            <a:pathLst>
              <a:path extrusionOk="0" h="183" w="164">
                <a:moveTo>
                  <a:pt x="2" y="109"/>
                </a:moveTo>
                <a:cubicBezTo>
                  <a:pt x="6" y="130"/>
                  <a:pt x="15" y="151"/>
                  <a:pt x="32" y="165"/>
                </a:cubicBezTo>
                <a:cubicBezTo>
                  <a:pt x="49" y="179"/>
                  <a:pt x="73" y="183"/>
                  <a:pt x="95" y="178"/>
                </a:cubicBezTo>
                <a:cubicBezTo>
                  <a:pt x="116" y="172"/>
                  <a:pt x="135" y="157"/>
                  <a:pt x="146" y="138"/>
                </a:cubicBezTo>
                <a:cubicBezTo>
                  <a:pt x="162" y="111"/>
                  <a:pt x="164" y="76"/>
                  <a:pt x="150" y="48"/>
                </a:cubicBezTo>
                <a:cubicBezTo>
                  <a:pt x="135" y="20"/>
                  <a:pt x="105" y="1"/>
                  <a:pt x="74" y="0"/>
                </a:cubicBezTo>
                <a:cubicBezTo>
                  <a:pt x="49" y="0"/>
                  <a:pt x="21" y="12"/>
                  <a:pt x="6" y="33"/>
                </a:cubicBezTo>
                <a:cubicBezTo>
                  <a:pt x="0" y="42"/>
                  <a:pt x="2" y="50"/>
                  <a:pt x="2" y="60"/>
                </a:cubicBezTo>
                <a:cubicBezTo>
                  <a:pt x="1" y="76"/>
                  <a:pt x="0" y="92"/>
                  <a:pt x="2" y="10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8"/>
          <p:cNvSpPr/>
          <p:nvPr/>
        </p:nvSpPr>
        <p:spPr>
          <a:xfrm>
            <a:off x="-299658" y="-1169856"/>
            <a:ext cx="2520128" cy="1535378"/>
          </a:xfrm>
          <a:custGeom>
            <a:rect b="b" l="l" r="r" t="t"/>
            <a:pathLst>
              <a:path extrusionOk="0" h="256" w="42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8"/>
          <p:cNvSpPr/>
          <p:nvPr/>
        </p:nvSpPr>
        <p:spPr>
          <a:xfrm>
            <a:off x="-257303" y="-926319"/>
            <a:ext cx="2297771" cy="1164766"/>
          </a:xfrm>
          <a:custGeom>
            <a:rect b="b" l="l" r="r" t="t"/>
            <a:pathLst>
              <a:path extrusionOk="0" h="193" w="385">
                <a:moveTo>
                  <a:pt x="326" y="185"/>
                </a:moveTo>
                <a:cubicBezTo>
                  <a:pt x="312" y="190"/>
                  <a:pt x="297" y="191"/>
                  <a:pt x="283" y="186"/>
                </a:cubicBezTo>
                <a:cubicBezTo>
                  <a:pt x="276" y="184"/>
                  <a:pt x="270" y="180"/>
                  <a:pt x="264" y="177"/>
                </a:cubicBezTo>
                <a:cubicBezTo>
                  <a:pt x="256" y="173"/>
                  <a:pt x="248" y="168"/>
                  <a:pt x="239" y="167"/>
                </a:cubicBezTo>
                <a:cubicBezTo>
                  <a:pt x="223" y="163"/>
                  <a:pt x="207" y="168"/>
                  <a:pt x="191" y="173"/>
                </a:cubicBezTo>
                <a:cubicBezTo>
                  <a:pt x="186" y="175"/>
                  <a:pt x="182" y="176"/>
                  <a:pt x="177" y="178"/>
                </a:cubicBezTo>
                <a:cubicBezTo>
                  <a:pt x="144" y="187"/>
                  <a:pt x="109" y="185"/>
                  <a:pt x="77" y="172"/>
                </a:cubicBezTo>
                <a:cubicBezTo>
                  <a:pt x="45" y="160"/>
                  <a:pt x="18" y="137"/>
                  <a:pt x="0" y="108"/>
                </a:cubicBezTo>
                <a:cubicBezTo>
                  <a:pt x="2" y="107"/>
                  <a:pt x="2" y="107"/>
                  <a:pt x="2" y="107"/>
                </a:cubicBezTo>
                <a:cubicBezTo>
                  <a:pt x="19" y="136"/>
                  <a:pt x="46" y="158"/>
                  <a:pt x="78" y="171"/>
                </a:cubicBezTo>
                <a:cubicBezTo>
                  <a:pt x="109" y="183"/>
                  <a:pt x="144" y="185"/>
                  <a:pt x="176" y="176"/>
                </a:cubicBezTo>
                <a:cubicBezTo>
                  <a:pt x="181" y="175"/>
                  <a:pt x="186" y="173"/>
                  <a:pt x="190" y="171"/>
                </a:cubicBezTo>
                <a:cubicBezTo>
                  <a:pt x="207" y="166"/>
                  <a:pt x="223" y="161"/>
                  <a:pt x="240" y="165"/>
                </a:cubicBezTo>
                <a:cubicBezTo>
                  <a:pt x="249" y="167"/>
                  <a:pt x="257" y="171"/>
                  <a:pt x="265" y="175"/>
                </a:cubicBezTo>
                <a:cubicBezTo>
                  <a:pt x="271" y="179"/>
                  <a:pt x="277" y="182"/>
                  <a:pt x="284" y="184"/>
                </a:cubicBezTo>
                <a:cubicBezTo>
                  <a:pt x="309" y="193"/>
                  <a:pt x="341" y="183"/>
                  <a:pt x="359" y="160"/>
                </a:cubicBezTo>
                <a:cubicBezTo>
                  <a:pt x="376" y="139"/>
                  <a:pt x="383" y="110"/>
                  <a:pt x="379" y="79"/>
                </a:cubicBezTo>
                <a:cubicBezTo>
                  <a:pt x="375" y="55"/>
                  <a:pt x="365" y="29"/>
                  <a:pt x="347" y="1"/>
                </a:cubicBezTo>
                <a:cubicBezTo>
                  <a:pt x="348" y="0"/>
                  <a:pt x="348" y="0"/>
                  <a:pt x="348" y="0"/>
                </a:cubicBezTo>
                <a:cubicBezTo>
                  <a:pt x="367" y="28"/>
                  <a:pt x="377" y="54"/>
                  <a:pt x="381" y="79"/>
                </a:cubicBezTo>
                <a:cubicBezTo>
                  <a:pt x="385" y="110"/>
                  <a:pt x="378" y="140"/>
                  <a:pt x="361" y="161"/>
                </a:cubicBezTo>
                <a:cubicBezTo>
                  <a:pt x="352" y="172"/>
                  <a:pt x="340" y="181"/>
                  <a:pt x="32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8"/>
          <p:cNvSpPr/>
          <p:nvPr/>
        </p:nvSpPr>
        <p:spPr>
          <a:xfrm rot="8100000">
            <a:off x="6708440" y="3969566"/>
            <a:ext cx="3610783" cy="2054227"/>
          </a:xfrm>
          <a:custGeom>
            <a:rect b="b" l="l" r="r" t="t"/>
            <a:pathLst>
              <a:path extrusionOk="0" h="343" w="603">
                <a:moveTo>
                  <a:pt x="92" y="327"/>
                </a:moveTo>
                <a:cubicBezTo>
                  <a:pt x="126" y="328"/>
                  <a:pt x="159" y="308"/>
                  <a:pt x="193" y="305"/>
                </a:cubicBezTo>
                <a:cubicBezTo>
                  <a:pt x="252" y="301"/>
                  <a:pt x="311" y="343"/>
                  <a:pt x="367" y="324"/>
                </a:cubicBezTo>
                <a:cubicBezTo>
                  <a:pt x="405" y="312"/>
                  <a:pt x="429" y="274"/>
                  <a:pt x="446" y="238"/>
                </a:cubicBezTo>
                <a:cubicBezTo>
                  <a:pt x="463" y="201"/>
                  <a:pt x="480" y="162"/>
                  <a:pt x="512" y="138"/>
                </a:cubicBezTo>
                <a:cubicBezTo>
                  <a:pt x="529" y="125"/>
                  <a:pt x="550" y="118"/>
                  <a:pt x="569" y="107"/>
                </a:cubicBezTo>
                <a:cubicBezTo>
                  <a:pt x="587" y="95"/>
                  <a:pt x="603" y="76"/>
                  <a:pt x="603" y="55"/>
                </a:cubicBezTo>
                <a:cubicBezTo>
                  <a:pt x="602" y="34"/>
                  <a:pt x="586" y="16"/>
                  <a:pt x="567" y="8"/>
                </a:cubicBezTo>
                <a:cubicBezTo>
                  <a:pt x="548" y="0"/>
                  <a:pt x="526" y="0"/>
                  <a:pt x="506" y="1"/>
                </a:cubicBezTo>
                <a:cubicBezTo>
                  <a:pt x="382" y="7"/>
                  <a:pt x="263" y="47"/>
                  <a:pt x="150" y="95"/>
                </a:cubicBezTo>
                <a:cubicBezTo>
                  <a:pt x="123" y="106"/>
                  <a:pt x="96" y="118"/>
                  <a:pt x="75" y="138"/>
                </a:cubicBezTo>
                <a:cubicBezTo>
                  <a:pt x="49" y="163"/>
                  <a:pt x="35" y="199"/>
                  <a:pt x="17" y="229"/>
                </a:cubicBezTo>
                <a:cubicBezTo>
                  <a:pt x="0" y="258"/>
                  <a:pt x="10" y="285"/>
                  <a:pt x="35" y="306"/>
                </a:cubicBezTo>
                <a:cubicBezTo>
                  <a:pt x="51" y="319"/>
                  <a:pt x="71" y="327"/>
                  <a:pt x="92" y="32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8"/>
          <p:cNvSpPr/>
          <p:nvPr/>
        </p:nvSpPr>
        <p:spPr>
          <a:xfrm rot="8100000">
            <a:off x="8009993" y="3734814"/>
            <a:ext cx="2520129" cy="1535378"/>
          </a:xfrm>
          <a:custGeom>
            <a:rect b="b" l="l" r="r" t="t"/>
            <a:pathLst>
              <a:path extrusionOk="0" h="256" w="420">
                <a:moveTo>
                  <a:pt x="127" y="250"/>
                </a:moveTo>
                <a:cubicBezTo>
                  <a:pt x="167" y="247"/>
                  <a:pt x="206" y="224"/>
                  <a:pt x="246" y="232"/>
                </a:cubicBezTo>
                <a:cubicBezTo>
                  <a:pt x="267" y="236"/>
                  <a:pt x="287" y="249"/>
                  <a:pt x="308" y="252"/>
                </a:cubicBezTo>
                <a:cubicBezTo>
                  <a:pt x="336" y="256"/>
                  <a:pt x="364" y="243"/>
                  <a:pt x="382" y="223"/>
                </a:cubicBezTo>
                <a:cubicBezTo>
                  <a:pt x="401" y="202"/>
                  <a:pt x="411" y="175"/>
                  <a:pt x="415" y="148"/>
                </a:cubicBezTo>
                <a:cubicBezTo>
                  <a:pt x="420" y="121"/>
                  <a:pt x="418" y="93"/>
                  <a:pt x="417" y="65"/>
                </a:cubicBezTo>
                <a:cubicBezTo>
                  <a:pt x="417" y="46"/>
                  <a:pt x="415" y="25"/>
                  <a:pt x="401" y="13"/>
                </a:cubicBezTo>
                <a:cubicBezTo>
                  <a:pt x="390" y="2"/>
                  <a:pt x="373" y="0"/>
                  <a:pt x="357" y="0"/>
                </a:cubicBezTo>
                <a:cubicBezTo>
                  <a:pt x="311" y="1"/>
                  <a:pt x="267" y="15"/>
                  <a:pt x="224" y="29"/>
                </a:cubicBezTo>
                <a:cubicBezTo>
                  <a:pt x="179" y="44"/>
                  <a:pt x="133" y="59"/>
                  <a:pt x="91" y="82"/>
                </a:cubicBezTo>
                <a:cubicBezTo>
                  <a:pt x="63" y="97"/>
                  <a:pt x="5" y="126"/>
                  <a:pt x="2" y="163"/>
                </a:cubicBezTo>
                <a:cubicBezTo>
                  <a:pt x="0" y="195"/>
                  <a:pt x="40" y="225"/>
                  <a:pt x="64" y="237"/>
                </a:cubicBezTo>
                <a:cubicBezTo>
                  <a:pt x="84" y="247"/>
                  <a:pt x="105" y="251"/>
                  <a:pt x="127" y="25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27" name="Google Shape;827;p28"/>
          <p:cNvGrpSpPr/>
          <p:nvPr/>
        </p:nvGrpSpPr>
        <p:grpSpPr>
          <a:xfrm>
            <a:off x="-479580" y="3403208"/>
            <a:ext cx="1101234" cy="1122412"/>
            <a:chOff x="384470" y="176033"/>
            <a:chExt cx="1101234" cy="1122412"/>
          </a:xfrm>
        </p:grpSpPr>
        <p:sp>
          <p:nvSpPr>
            <p:cNvPr id="828" name="Google Shape;828;p28"/>
            <p:cNvSpPr/>
            <p:nvPr/>
          </p:nvSpPr>
          <p:spPr>
            <a:xfrm>
              <a:off x="384470" y="176033"/>
              <a:ext cx="1101234" cy="1122412"/>
            </a:xfrm>
            <a:custGeom>
              <a:rect b="b" l="l" r="r" t="t"/>
              <a:pathLst>
                <a:path extrusionOk="0" h="186" w="185">
                  <a:moveTo>
                    <a:pt x="40" y="161"/>
                  </a:moveTo>
                  <a:cubicBezTo>
                    <a:pt x="35" y="154"/>
                    <a:pt x="30" y="146"/>
                    <a:pt x="26" y="138"/>
                  </a:cubicBezTo>
                  <a:cubicBezTo>
                    <a:pt x="13" y="114"/>
                    <a:pt x="0" y="85"/>
                    <a:pt x="8" y="57"/>
                  </a:cubicBezTo>
                  <a:cubicBezTo>
                    <a:pt x="14" y="32"/>
                    <a:pt x="38" y="12"/>
                    <a:pt x="66" y="6"/>
                  </a:cubicBezTo>
                  <a:cubicBezTo>
                    <a:pt x="66" y="6"/>
                    <a:pt x="66" y="6"/>
                    <a:pt x="66" y="6"/>
                  </a:cubicBezTo>
                  <a:cubicBezTo>
                    <a:pt x="92" y="0"/>
                    <a:pt x="128" y="5"/>
                    <a:pt x="150" y="17"/>
                  </a:cubicBezTo>
                  <a:cubicBezTo>
                    <a:pt x="174" y="30"/>
                    <a:pt x="185" y="73"/>
                    <a:pt x="185" y="99"/>
                  </a:cubicBezTo>
                  <a:cubicBezTo>
                    <a:pt x="185" y="123"/>
                    <a:pt x="177" y="144"/>
                    <a:pt x="163" y="157"/>
                  </a:cubicBezTo>
                  <a:cubicBezTo>
                    <a:pt x="149" y="169"/>
                    <a:pt x="131" y="173"/>
                    <a:pt x="115" y="177"/>
                  </a:cubicBezTo>
                  <a:cubicBezTo>
                    <a:pt x="95" y="182"/>
                    <a:pt x="77" y="186"/>
                    <a:pt x="60" y="178"/>
                  </a:cubicBezTo>
                  <a:cubicBezTo>
                    <a:pt x="52" y="174"/>
                    <a:pt x="46" y="168"/>
                    <a:pt x="40" y="161"/>
                  </a:cubicBezTo>
                  <a:close/>
                  <a:moveTo>
                    <a:pt x="67" y="8"/>
                  </a:moveTo>
                  <a:cubicBezTo>
                    <a:pt x="39" y="14"/>
                    <a:pt x="16" y="34"/>
                    <a:pt x="10" y="58"/>
                  </a:cubicBezTo>
                  <a:cubicBezTo>
                    <a:pt x="3" y="85"/>
                    <a:pt x="16" y="113"/>
                    <a:pt x="28" y="137"/>
                  </a:cubicBezTo>
                  <a:cubicBezTo>
                    <a:pt x="37" y="153"/>
                    <a:pt x="46" y="169"/>
                    <a:pt x="61" y="176"/>
                  </a:cubicBezTo>
                  <a:cubicBezTo>
                    <a:pt x="77" y="183"/>
                    <a:pt x="95" y="180"/>
                    <a:pt x="114" y="175"/>
                  </a:cubicBezTo>
                  <a:cubicBezTo>
                    <a:pt x="130" y="171"/>
                    <a:pt x="148" y="167"/>
                    <a:pt x="161" y="155"/>
                  </a:cubicBezTo>
                  <a:cubicBezTo>
                    <a:pt x="175" y="143"/>
                    <a:pt x="183" y="122"/>
                    <a:pt x="183" y="99"/>
                  </a:cubicBezTo>
                  <a:cubicBezTo>
                    <a:pt x="182" y="73"/>
                    <a:pt x="172" y="32"/>
                    <a:pt x="149" y="19"/>
                  </a:cubicBezTo>
                  <a:cubicBezTo>
                    <a:pt x="128" y="7"/>
                    <a:pt x="92" y="2"/>
                    <a:pt x="67" y="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8"/>
            <p:cNvSpPr/>
            <p:nvPr/>
          </p:nvSpPr>
          <p:spPr>
            <a:xfrm>
              <a:off x="490357" y="250160"/>
              <a:ext cx="921228" cy="942405"/>
            </a:xfrm>
            <a:custGeom>
              <a:rect b="b" l="l" r="r" t="t"/>
              <a:pathLst>
                <a:path extrusionOk="0" h="158" w="153">
                  <a:moveTo>
                    <a:pt x="22" y="122"/>
                  </a:moveTo>
                  <a:cubicBezTo>
                    <a:pt x="11" y="107"/>
                    <a:pt x="4" y="92"/>
                    <a:pt x="3" y="78"/>
                  </a:cubicBezTo>
                  <a:cubicBezTo>
                    <a:pt x="0" y="58"/>
                    <a:pt x="8" y="38"/>
                    <a:pt x="22" y="23"/>
                  </a:cubicBezTo>
                  <a:cubicBezTo>
                    <a:pt x="35" y="9"/>
                    <a:pt x="55" y="1"/>
                    <a:pt x="75" y="1"/>
                  </a:cubicBezTo>
                  <a:cubicBezTo>
                    <a:pt x="75" y="1"/>
                    <a:pt x="75" y="1"/>
                    <a:pt x="75" y="1"/>
                  </a:cubicBezTo>
                  <a:cubicBezTo>
                    <a:pt x="85" y="0"/>
                    <a:pt x="94" y="2"/>
                    <a:pt x="103" y="5"/>
                  </a:cubicBezTo>
                  <a:cubicBezTo>
                    <a:pt x="122" y="12"/>
                    <a:pt x="135" y="21"/>
                    <a:pt x="141" y="33"/>
                  </a:cubicBezTo>
                  <a:cubicBezTo>
                    <a:pt x="149" y="50"/>
                    <a:pt x="153" y="68"/>
                    <a:pt x="151" y="85"/>
                  </a:cubicBezTo>
                  <a:cubicBezTo>
                    <a:pt x="149" y="108"/>
                    <a:pt x="137" y="130"/>
                    <a:pt x="118" y="143"/>
                  </a:cubicBezTo>
                  <a:cubicBezTo>
                    <a:pt x="99" y="156"/>
                    <a:pt x="73" y="158"/>
                    <a:pt x="53" y="149"/>
                  </a:cubicBezTo>
                  <a:cubicBezTo>
                    <a:pt x="42" y="144"/>
                    <a:pt x="33" y="135"/>
                    <a:pt x="23" y="123"/>
                  </a:cubicBezTo>
                  <a:cubicBezTo>
                    <a:pt x="23" y="123"/>
                    <a:pt x="22" y="122"/>
                    <a:pt x="22" y="122"/>
                  </a:cubicBezTo>
                  <a:close/>
                  <a:moveTo>
                    <a:pt x="75" y="3"/>
                  </a:moveTo>
                  <a:cubicBezTo>
                    <a:pt x="56" y="3"/>
                    <a:pt x="37" y="11"/>
                    <a:pt x="24" y="25"/>
                  </a:cubicBezTo>
                  <a:cubicBezTo>
                    <a:pt x="10" y="39"/>
                    <a:pt x="3" y="59"/>
                    <a:pt x="5" y="78"/>
                  </a:cubicBezTo>
                  <a:cubicBezTo>
                    <a:pt x="6" y="92"/>
                    <a:pt x="13" y="107"/>
                    <a:pt x="25" y="122"/>
                  </a:cubicBezTo>
                  <a:cubicBezTo>
                    <a:pt x="34" y="134"/>
                    <a:pt x="44" y="142"/>
                    <a:pt x="54" y="146"/>
                  </a:cubicBezTo>
                  <a:cubicBezTo>
                    <a:pt x="74" y="156"/>
                    <a:pt x="98" y="153"/>
                    <a:pt x="117" y="141"/>
                  </a:cubicBezTo>
                  <a:cubicBezTo>
                    <a:pt x="135" y="128"/>
                    <a:pt x="147" y="107"/>
                    <a:pt x="149" y="85"/>
                  </a:cubicBezTo>
                  <a:cubicBezTo>
                    <a:pt x="151" y="68"/>
                    <a:pt x="147" y="50"/>
                    <a:pt x="139" y="34"/>
                  </a:cubicBezTo>
                  <a:cubicBezTo>
                    <a:pt x="133" y="23"/>
                    <a:pt x="121" y="14"/>
                    <a:pt x="103" y="7"/>
                  </a:cubicBezTo>
                  <a:cubicBezTo>
                    <a:pt x="94" y="4"/>
                    <a:pt x="85" y="3"/>
                    <a:pt x="75" y="3"/>
                  </a:cubicBezTo>
                  <a:close/>
                  <a:moveTo>
                    <a:pt x="75" y="2"/>
                  </a:moveTo>
                  <a:cubicBezTo>
                    <a:pt x="75" y="2"/>
                    <a:pt x="75" y="2"/>
                    <a:pt x="75"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8"/>
            <p:cNvSpPr/>
            <p:nvPr/>
          </p:nvSpPr>
          <p:spPr>
            <a:xfrm>
              <a:off x="585653" y="334870"/>
              <a:ext cx="751806" cy="794162"/>
            </a:xfrm>
            <a:custGeom>
              <a:rect b="b" l="l" r="r" t="t"/>
              <a:pathLst>
                <a:path extrusionOk="0" h="132" w="124">
                  <a:moveTo>
                    <a:pt x="15" y="110"/>
                  </a:moveTo>
                  <a:cubicBezTo>
                    <a:pt x="13" y="108"/>
                    <a:pt x="12" y="106"/>
                    <a:pt x="10" y="103"/>
                  </a:cubicBezTo>
                  <a:cubicBezTo>
                    <a:pt x="5" y="93"/>
                    <a:pt x="1" y="81"/>
                    <a:pt x="1" y="67"/>
                  </a:cubicBezTo>
                  <a:cubicBezTo>
                    <a:pt x="0" y="56"/>
                    <a:pt x="2" y="40"/>
                    <a:pt x="11" y="26"/>
                  </a:cubicBezTo>
                  <a:cubicBezTo>
                    <a:pt x="20" y="13"/>
                    <a:pt x="35" y="4"/>
                    <a:pt x="53" y="1"/>
                  </a:cubicBezTo>
                  <a:cubicBezTo>
                    <a:pt x="53" y="1"/>
                    <a:pt x="53" y="1"/>
                    <a:pt x="53" y="1"/>
                  </a:cubicBezTo>
                  <a:cubicBezTo>
                    <a:pt x="63" y="0"/>
                    <a:pt x="73" y="0"/>
                    <a:pt x="84" y="3"/>
                  </a:cubicBezTo>
                  <a:cubicBezTo>
                    <a:pt x="85" y="3"/>
                    <a:pt x="86" y="3"/>
                    <a:pt x="88" y="3"/>
                  </a:cubicBezTo>
                  <a:cubicBezTo>
                    <a:pt x="94" y="5"/>
                    <a:pt x="102" y="6"/>
                    <a:pt x="106" y="12"/>
                  </a:cubicBezTo>
                  <a:cubicBezTo>
                    <a:pt x="111" y="18"/>
                    <a:pt x="115" y="27"/>
                    <a:pt x="118" y="36"/>
                  </a:cubicBezTo>
                  <a:cubicBezTo>
                    <a:pt x="123" y="53"/>
                    <a:pt x="124" y="71"/>
                    <a:pt x="120" y="88"/>
                  </a:cubicBezTo>
                  <a:cubicBezTo>
                    <a:pt x="117" y="100"/>
                    <a:pt x="113" y="109"/>
                    <a:pt x="106" y="115"/>
                  </a:cubicBezTo>
                  <a:cubicBezTo>
                    <a:pt x="97" y="124"/>
                    <a:pt x="84" y="127"/>
                    <a:pt x="74" y="129"/>
                  </a:cubicBezTo>
                  <a:cubicBezTo>
                    <a:pt x="65" y="130"/>
                    <a:pt x="51" y="132"/>
                    <a:pt x="39" y="127"/>
                  </a:cubicBezTo>
                  <a:cubicBezTo>
                    <a:pt x="29" y="124"/>
                    <a:pt x="21" y="118"/>
                    <a:pt x="15" y="110"/>
                  </a:cubicBezTo>
                  <a:close/>
                  <a:moveTo>
                    <a:pt x="53" y="4"/>
                  </a:moveTo>
                  <a:cubicBezTo>
                    <a:pt x="36" y="6"/>
                    <a:pt x="22" y="15"/>
                    <a:pt x="13" y="27"/>
                  </a:cubicBezTo>
                  <a:cubicBezTo>
                    <a:pt x="4" y="40"/>
                    <a:pt x="3" y="56"/>
                    <a:pt x="3" y="67"/>
                  </a:cubicBezTo>
                  <a:cubicBezTo>
                    <a:pt x="4" y="80"/>
                    <a:pt x="7" y="92"/>
                    <a:pt x="12" y="102"/>
                  </a:cubicBezTo>
                  <a:cubicBezTo>
                    <a:pt x="19" y="113"/>
                    <a:pt x="29" y="121"/>
                    <a:pt x="39" y="125"/>
                  </a:cubicBezTo>
                  <a:cubicBezTo>
                    <a:pt x="49" y="128"/>
                    <a:pt x="59" y="129"/>
                    <a:pt x="73" y="126"/>
                  </a:cubicBezTo>
                  <a:cubicBezTo>
                    <a:pt x="83" y="124"/>
                    <a:pt x="96" y="121"/>
                    <a:pt x="105" y="113"/>
                  </a:cubicBezTo>
                  <a:cubicBezTo>
                    <a:pt x="111" y="107"/>
                    <a:pt x="115" y="98"/>
                    <a:pt x="118" y="87"/>
                  </a:cubicBezTo>
                  <a:cubicBezTo>
                    <a:pt x="121" y="71"/>
                    <a:pt x="121" y="53"/>
                    <a:pt x="115" y="37"/>
                  </a:cubicBezTo>
                  <a:cubicBezTo>
                    <a:pt x="112" y="27"/>
                    <a:pt x="109" y="20"/>
                    <a:pt x="104" y="13"/>
                  </a:cubicBezTo>
                  <a:cubicBezTo>
                    <a:pt x="101" y="8"/>
                    <a:pt x="93" y="7"/>
                    <a:pt x="87" y="6"/>
                  </a:cubicBezTo>
                  <a:cubicBezTo>
                    <a:pt x="86" y="5"/>
                    <a:pt x="85" y="5"/>
                    <a:pt x="84" y="5"/>
                  </a:cubicBezTo>
                  <a:cubicBezTo>
                    <a:pt x="73" y="3"/>
                    <a:pt x="63" y="2"/>
                    <a:pt x="53"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28"/>
            <p:cNvSpPr/>
            <p:nvPr/>
          </p:nvSpPr>
          <p:spPr>
            <a:xfrm>
              <a:off x="670363" y="419580"/>
              <a:ext cx="592972" cy="635327"/>
            </a:xfrm>
            <a:custGeom>
              <a:rect b="b" l="l" r="r" t="t"/>
              <a:pathLst>
                <a:path extrusionOk="0" h="106" w="100">
                  <a:moveTo>
                    <a:pt x="14" y="81"/>
                  </a:moveTo>
                  <a:cubicBezTo>
                    <a:pt x="10" y="75"/>
                    <a:pt x="6" y="68"/>
                    <a:pt x="4" y="60"/>
                  </a:cubicBezTo>
                  <a:cubicBezTo>
                    <a:pt x="1" y="51"/>
                    <a:pt x="0" y="42"/>
                    <a:pt x="3" y="35"/>
                  </a:cubicBezTo>
                  <a:cubicBezTo>
                    <a:pt x="5" y="29"/>
                    <a:pt x="9" y="23"/>
                    <a:pt x="16" y="18"/>
                  </a:cubicBezTo>
                  <a:cubicBezTo>
                    <a:pt x="16" y="18"/>
                    <a:pt x="16" y="18"/>
                    <a:pt x="16" y="18"/>
                  </a:cubicBezTo>
                  <a:cubicBezTo>
                    <a:pt x="24" y="11"/>
                    <a:pt x="34" y="7"/>
                    <a:pt x="44" y="4"/>
                  </a:cubicBezTo>
                  <a:cubicBezTo>
                    <a:pt x="53" y="1"/>
                    <a:pt x="62" y="0"/>
                    <a:pt x="70" y="1"/>
                  </a:cubicBezTo>
                  <a:cubicBezTo>
                    <a:pt x="78" y="2"/>
                    <a:pt x="81" y="7"/>
                    <a:pt x="85" y="12"/>
                  </a:cubicBezTo>
                  <a:cubicBezTo>
                    <a:pt x="86" y="14"/>
                    <a:pt x="86" y="14"/>
                    <a:pt x="86" y="14"/>
                  </a:cubicBezTo>
                  <a:cubicBezTo>
                    <a:pt x="96" y="28"/>
                    <a:pt x="100" y="47"/>
                    <a:pt x="98" y="64"/>
                  </a:cubicBezTo>
                  <a:cubicBezTo>
                    <a:pt x="96" y="71"/>
                    <a:pt x="93" y="82"/>
                    <a:pt x="85" y="90"/>
                  </a:cubicBezTo>
                  <a:cubicBezTo>
                    <a:pt x="73" y="103"/>
                    <a:pt x="53" y="106"/>
                    <a:pt x="36" y="99"/>
                  </a:cubicBezTo>
                  <a:cubicBezTo>
                    <a:pt x="28" y="95"/>
                    <a:pt x="20" y="89"/>
                    <a:pt x="14" y="81"/>
                  </a:cubicBezTo>
                  <a:close/>
                  <a:moveTo>
                    <a:pt x="80" y="10"/>
                  </a:moveTo>
                  <a:cubicBezTo>
                    <a:pt x="78" y="7"/>
                    <a:pt x="75" y="4"/>
                    <a:pt x="70" y="4"/>
                  </a:cubicBezTo>
                  <a:cubicBezTo>
                    <a:pt x="62" y="3"/>
                    <a:pt x="53" y="4"/>
                    <a:pt x="44" y="6"/>
                  </a:cubicBezTo>
                  <a:cubicBezTo>
                    <a:pt x="35" y="9"/>
                    <a:pt x="26" y="13"/>
                    <a:pt x="18" y="19"/>
                  </a:cubicBezTo>
                  <a:cubicBezTo>
                    <a:pt x="18" y="19"/>
                    <a:pt x="18" y="19"/>
                    <a:pt x="18" y="19"/>
                  </a:cubicBezTo>
                  <a:cubicBezTo>
                    <a:pt x="11" y="25"/>
                    <a:pt x="7" y="30"/>
                    <a:pt x="5" y="36"/>
                  </a:cubicBezTo>
                  <a:cubicBezTo>
                    <a:pt x="3" y="43"/>
                    <a:pt x="3" y="50"/>
                    <a:pt x="6" y="59"/>
                  </a:cubicBezTo>
                  <a:cubicBezTo>
                    <a:pt x="11" y="76"/>
                    <a:pt x="23" y="90"/>
                    <a:pt x="37" y="96"/>
                  </a:cubicBezTo>
                  <a:cubicBezTo>
                    <a:pt x="53" y="103"/>
                    <a:pt x="72" y="100"/>
                    <a:pt x="83" y="89"/>
                  </a:cubicBezTo>
                  <a:cubicBezTo>
                    <a:pt x="91" y="81"/>
                    <a:pt x="94" y="71"/>
                    <a:pt x="95" y="63"/>
                  </a:cubicBezTo>
                  <a:cubicBezTo>
                    <a:pt x="98" y="47"/>
                    <a:pt x="94" y="29"/>
                    <a:pt x="84" y="15"/>
                  </a:cubicBezTo>
                  <a:cubicBezTo>
                    <a:pt x="83" y="14"/>
                    <a:pt x="83" y="14"/>
                    <a:pt x="83" y="14"/>
                  </a:cubicBezTo>
                  <a:cubicBezTo>
                    <a:pt x="82" y="12"/>
                    <a:pt x="81" y="11"/>
                    <a:pt x="80"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28"/>
            <p:cNvSpPr/>
            <p:nvPr/>
          </p:nvSpPr>
          <p:spPr>
            <a:xfrm>
              <a:off x="733896" y="483113"/>
              <a:ext cx="476499" cy="476499"/>
            </a:xfrm>
            <a:custGeom>
              <a:rect b="b" l="l" r="r" t="t"/>
              <a:pathLst>
                <a:path extrusionOk="0" h="80" w="80">
                  <a:moveTo>
                    <a:pt x="16" y="63"/>
                  </a:moveTo>
                  <a:cubicBezTo>
                    <a:pt x="13" y="60"/>
                    <a:pt x="11" y="57"/>
                    <a:pt x="9" y="54"/>
                  </a:cubicBezTo>
                  <a:cubicBezTo>
                    <a:pt x="5" y="46"/>
                    <a:pt x="0" y="38"/>
                    <a:pt x="2" y="30"/>
                  </a:cubicBezTo>
                  <a:cubicBezTo>
                    <a:pt x="3" y="19"/>
                    <a:pt x="14" y="12"/>
                    <a:pt x="23" y="8"/>
                  </a:cubicBezTo>
                  <a:cubicBezTo>
                    <a:pt x="30" y="4"/>
                    <a:pt x="39" y="1"/>
                    <a:pt x="48" y="0"/>
                  </a:cubicBezTo>
                  <a:cubicBezTo>
                    <a:pt x="48" y="0"/>
                    <a:pt x="48" y="0"/>
                    <a:pt x="48" y="0"/>
                  </a:cubicBezTo>
                  <a:cubicBezTo>
                    <a:pt x="56" y="0"/>
                    <a:pt x="63" y="3"/>
                    <a:pt x="69" y="10"/>
                  </a:cubicBezTo>
                  <a:cubicBezTo>
                    <a:pt x="77" y="19"/>
                    <a:pt x="80" y="33"/>
                    <a:pt x="78" y="46"/>
                  </a:cubicBezTo>
                  <a:cubicBezTo>
                    <a:pt x="77" y="57"/>
                    <a:pt x="70" y="68"/>
                    <a:pt x="61" y="73"/>
                  </a:cubicBezTo>
                  <a:cubicBezTo>
                    <a:pt x="50" y="79"/>
                    <a:pt x="38" y="80"/>
                    <a:pt x="28" y="74"/>
                  </a:cubicBezTo>
                  <a:cubicBezTo>
                    <a:pt x="23" y="71"/>
                    <a:pt x="19" y="67"/>
                    <a:pt x="16" y="63"/>
                  </a:cubicBezTo>
                  <a:close/>
                  <a:moveTo>
                    <a:pt x="48" y="3"/>
                  </a:moveTo>
                  <a:cubicBezTo>
                    <a:pt x="39" y="3"/>
                    <a:pt x="31" y="7"/>
                    <a:pt x="24" y="10"/>
                  </a:cubicBezTo>
                  <a:cubicBezTo>
                    <a:pt x="11" y="16"/>
                    <a:pt x="5" y="23"/>
                    <a:pt x="4" y="30"/>
                  </a:cubicBezTo>
                  <a:cubicBezTo>
                    <a:pt x="3" y="38"/>
                    <a:pt x="7" y="45"/>
                    <a:pt x="11" y="52"/>
                  </a:cubicBezTo>
                  <a:cubicBezTo>
                    <a:pt x="16" y="60"/>
                    <a:pt x="22" y="68"/>
                    <a:pt x="29" y="72"/>
                  </a:cubicBezTo>
                  <a:cubicBezTo>
                    <a:pt x="38" y="77"/>
                    <a:pt x="50" y="77"/>
                    <a:pt x="59" y="71"/>
                  </a:cubicBezTo>
                  <a:cubicBezTo>
                    <a:pt x="68" y="66"/>
                    <a:pt x="74" y="56"/>
                    <a:pt x="76" y="45"/>
                  </a:cubicBezTo>
                  <a:cubicBezTo>
                    <a:pt x="78" y="33"/>
                    <a:pt x="74" y="20"/>
                    <a:pt x="67" y="11"/>
                  </a:cubicBezTo>
                  <a:cubicBezTo>
                    <a:pt x="62" y="6"/>
                    <a:pt x="55" y="3"/>
                    <a:pt x="48"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28"/>
            <p:cNvSpPr/>
            <p:nvPr/>
          </p:nvSpPr>
          <p:spPr>
            <a:xfrm>
              <a:off x="797429" y="557229"/>
              <a:ext cx="360018" cy="349433"/>
            </a:xfrm>
            <a:custGeom>
              <a:rect b="b" l="l" r="r" t="t"/>
              <a:pathLst>
                <a:path extrusionOk="0" h="59" w="61">
                  <a:moveTo>
                    <a:pt x="11" y="46"/>
                  </a:moveTo>
                  <a:cubicBezTo>
                    <a:pt x="8" y="42"/>
                    <a:pt x="6" y="38"/>
                    <a:pt x="4" y="34"/>
                  </a:cubicBezTo>
                  <a:cubicBezTo>
                    <a:pt x="2" y="31"/>
                    <a:pt x="0" y="26"/>
                    <a:pt x="1" y="22"/>
                  </a:cubicBezTo>
                  <a:cubicBezTo>
                    <a:pt x="2" y="15"/>
                    <a:pt x="8" y="11"/>
                    <a:pt x="13" y="8"/>
                  </a:cubicBezTo>
                  <a:cubicBezTo>
                    <a:pt x="19" y="5"/>
                    <a:pt x="25" y="2"/>
                    <a:pt x="32" y="1"/>
                  </a:cubicBezTo>
                  <a:cubicBezTo>
                    <a:pt x="32" y="1"/>
                    <a:pt x="32" y="1"/>
                    <a:pt x="32" y="1"/>
                  </a:cubicBezTo>
                  <a:cubicBezTo>
                    <a:pt x="38" y="0"/>
                    <a:pt x="45" y="3"/>
                    <a:pt x="50" y="8"/>
                  </a:cubicBezTo>
                  <a:cubicBezTo>
                    <a:pt x="57" y="15"/>
                    <a:pt x="61" y="25"/>
                    <a:pt x="60" y="34"/>
                  </a:cubicBezTo>
                  <a:cubicBezTo>
                    <a:pt x="59" y="43"/>
                    <a:pt x="52" y="52"/>
                    <a:pt x="43" y="55"/>
                  </a:cubicBezTo>
                  <a:cubicBezTo>
                    <a:pt x="34" y="59"/>
                    <a:pt x="23" y="57"/>
                    <a:pt x="16" y="51"/>
                  </a:cubicBezTo>
                  <a:cubicBezTo>
                    <a:pt x="14" y="49"/>
                    <a:pt x="13" y="48"/>
                    <a:pt x="11" y="46"/>
                  </a:cubicBezTo>
                  <a:close/>
                  <a:moveTo>
                    <a:pt x="32" y="4"/>
                  </a:moveTo>
                  <a:cubicBezTo>
                    <a:pt x="26" y="4"/>
                    <a:pt x="20" y="8"/>
                    <a:pt x="14" y="11"/>
                  </a:cubicBezTo>
                  <a:cubicBezTo>
                    <a:pt x="9" y="13"/>
                    <a:pt x="4" y="17"/>
                    <a:pt x="3" y="22"/>
                  </a:cubicBezTo>
                  <a:cubicBezTo>
                    <a:pt x="3" y="26"/>
                    <a:pt x="4" y="29"/>
                    <a:pt x="6" y="33"/>
                  </a:cubicBezTo>
                  <a:cubicBezTo>
                    <a:pt x="9" y="39"/>
                    <a:pt x="12" y="45"/>
                    <a:pt x="17" y="49"/>
                  </a:cubicBezTo>
                  <a:cubicBezTo>
                    <a:pt x="24" y="55"/>
                    <a:pt x="34" y="56"/>
                    <a:pt x="42" y="53"/>
                  </a:cubicBezTo>
                  <a:cubicBezTo>
                    <a:pt x="50" y="50"/>
                    <a:pt x="56" y="42"/>
                    <a:pt x="57" y="33"/>
                  </a:cubicBezTo>
                  <a:cubicBezTo>
                    <a:pt x="58" y="25"/>
                    <a:pt x="55" y="16"/>
                    <a:pt x="48" y="10"/>
                  </a:cubicBezTo>
                  <a:cubicBezTo>
                    <a:pt x="44" y="5"/>
                    <a:pt x="38" y="3"/>
                    <a:pt x="32" y="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28"/>
            <p:cNvSpPr/>
            <p:nvPr/>
          </p:nvSpPr>
          <p:spPr>
            <a:xfrm>
              <a:off x="850376" y="620762"/>
              <a:ext cx="254131" cy="232953"/>
            </a:xfrm>
            <a:custGeom>
              <a:rect b="b" l="l" r="r" t="t"/>
              <a:pathLst>
                <a:path extrusionOk="0" h="39" w="41">
                  <a:moveTo>
                    <a:pt x="5" y="27"/>
                  </a:moveTo>
                  <a:cubicBezTo>
                    <a:pt x="4" y="26"/>
                    <a:pt x="3" y="24"/>
                    <a:pt x="2" y="23"/>
                  </a:cubicBezTo>
                  <a:cubicBezTo>
                    <a:pt x="0" y="18"/>
                    <a:pt x="1" y="13"/>
                    <a:pt x="3" y="9"/>
                  </a:cubicBezTo>
                  <a:cubicBezTo>
                    <a:pt x="6" y="5"/>
                    <a:pt x="11" y="4"/>
                    <a:pt x="15" y="2"/>
                  </a:cubicBezTo>
                  <a:cubicBezTo>
                    <a:pt x="15" y="2"/>
                    <a:pt x="15" y="2"/>
                    <a:pt x="15" y="2"/>
                  </a:cubicBezTo>
                  <a:cubicBezTo>
                    <a:pt x="22" y="0"/>
                    <a:pt x="28" y="1"/>
                    <a:pt x="32" y="3"/>
                  </a:cubicBezTo>
                  <a:cubicBezTo>
                    <a:pt x="36" y="6"/>
                    <a:pt x="39" y="12"/>
                    <a:pt x="40" y="20"/>
                  </a:cubicBezTo>
                  <a:cubicBezTo>
                    <a:pt x="41" y="26"/>
                    <a:pt x="39" y="33"/>
                    <a:pt x="34" y="36"/>
                  </a:cubicBezTo>
                  <a:cubicBezTo>
                    <a:pt x="31" y="38"/>
                    <a:pt x="26" y="39"/>
                    <a:pt x="22" y="38"/>
                  </a:cubicBezTo>
                  <a:cubicBezTo>
                    <a:pt x="18" y="37"/>
                    <a:pt x="15" y="36"/>
                    <a:pt x="11" y="33"/>
                  </a:cubicBezTo>
                  <a:cubicBezTo>
                    <a:pt x="8" y="31"/>
                    <a:pt x="6" y="29"/>
                    <a:pt x="5" y="27"/>
                  </a:cubicBezTo>
                  <a:close/>
                  <a:moveTo>
                    <a:pt x="16" y="5"/>
                  </a:moveTo>
                  <a:cubicBezTo>
                    <a:pt x="11" y="6"/>
                    <a:pt x="8" y="7"/>
                    <a:pt x="5" y="11"/>
                  </a:cubicBezTo>
                  <a:cubicBezTo>
                    <a:pt x="3" y="14"/>
                    <a:pt x="3" y="18"/>
                    <a:pt x="5" y="22"/>
                  </a:cubicBezTo>
                  <a:cubicBezTo>
                    <a:pt x="6" y="25"/>
                    <a:pt x="8" y="28"/>
                    <a:pt x="12" y="31"/>
                  </a:cubicBezTo>
                  <a:cubicBezTo>
                    <a:pt x="16" y="33"/>
                    <a:pt x="19" y="35"/>
                    <a:pt x="22" y="36"/>
                  </a:cubicBezTo>
                  <a:cubicBezTo>
                    <a:pt x="26" y="37"/>
                    <a:pt x="30" y="36"/>
                    <a:pt x="33" y="34"/>
                  </a:cubicBezTo>
                  <a:cubicBezTo>
                    <a:pt x="37" y="31"/>
                    <a:pt x="39" y="26"/>
                    <a:pt x="38" y="20"/>
                  </a:cubicBezTo>
                  <a:cubicBezTo>
                    <a:pt x="37" y="13"/>
                    <a:pt x="35" y="8"/>
                    <a:pt x="31" y="5"/>
                  </a:cubicBezTo>
                  <a:cubicBezTo>
                    <a:pt x="27" y="3"/>
                    <a:pt x="22" y="3"/>
                    <a:pt x="16"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28"/>
            <p:cNvSpPr/>
            <p:nvPr/>
          </p:nvSpPr>
          <p:spPr>
            <a:xfrm>
              <a:off x="892731" y="663117"/>
              <a:ext cx="169420" cy="148243"/>
            </a:xfrm>
            <a:custGeom>
              <a:rect b="b" l="l" r="r" t="t"/>
              <a:pathLst>
                <a:path extrusionOk="0" h="26" w="27">
                  <a:moveTo>
                    <a:pt x="3" y="19"/>
                  </a:moveTo>
                  <a:cubicBezTo>
                    <a:pt x="2" y="18"/>
                    <a:pt x="1" y="16"/>
                    <a:pt x="1" y="14"/>
                  </a:cubicBezTo>
                  <a:cubicBezTo>
                    <a:pt x="1" y="14"/>
                    <a:pt x="1" y="14"/>
                    <a:pt x="1" y="14"/>
                  </a:cubicBezTo>
                  <a:cubicBezTo>
                    <a:pt x="0" y="9"/>
                    <a:pt x="2" y="5"/>
                    <a:pt x="6" y="3"/>
                  </a:cubicBezTo>
                  <a:cubicBezTo>
                    <a:pt x="11" y="0"/>
                    <a:pt x="19" y="2"/>
                    <a:pt x="24" y="7"/>
                  </a:cubicBezTo>
                  <a:cubicBezTo>
                    <a:pt x="27" y="11"/>
                    <a:pt x="27" y="15"/>
                    <a:pt x="24" y="19"/>
                  </a:cubicBezTo>
                  <a:cubicBezTo>
                    <a:pt x="20" y="23"/>
                    <a:pt x="11" y="26"/>
                    <a:pt x="6" y="22"/>
                  </a:cubicBezTo>
                  <a:cubicBezTo>
                    <a:pt x="5" y="21"/>
                    <a:pt x="4" y="20"/>
                    <a:pt x="3" y="19"/>
                  </a:cubicBezTo>
                  <a:close/>
                  <a:moveTo>
                    <a:pt x="22" y="9"/>
                  </a:moveTo>
                  <a:cubicBezTo>
                    <a:pt x="22" y="9"/>
                    <a:pt x="22" y="9"/>
                    <a:pt x="22" y="9"/>
                  </a:cubicBezTo>
                  <a:cubicBezTo>
                    <a:pt x="18" y="5"/>
                    <a:pt x="11" y="3"/>
                    <a:pt x="7" y="5"/>
                  </a:cubicBezTo>
                  <a:cubicBezTo>
                    <a:pt x="4" y="7"/>
                    <a:pt x="2" y="10"/>
                    <a:pt x="3" y="14"/>
                  </a:cubicBezTo>
                  <a:cubicBezTo>
                    <a:pt x="3" y="14"/>
                    <a:pt x="3" y="14"/>
                    <a:pt x="3" y="14"/>
                  </a:cubicBezTo>
                  <a:cubicBezTo>
                    <a:pt x="3" y="16"/>
                    <a:pt x="5" y="18"/>
                    <a:pt x="7" y="20"/>
                  </a:cubicBezTo>
                  <a:cubicBezTo>
                    <a:pt x="11" y="23"/>
                    <a:pt x="19" y="21"/>
                    <a:pt x="22" y="17"/>
                  </a:cubicBezTo>
                  <a:cubicBezTo>
                    <a:pt x="23" y="16"/>
                    <a:pt x="25" y="13"/>
                    <a:pt x="22"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4"/>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06" name="Google Shape;106;p4"/>
          <p:cNvSpPr txBox="1"/>
          <p:nvPr>
            <p:ph idx="1" type="body"/>
          </p:nvPr>
        </p:nvSpPr>
        <p:spPr>
          <a:xfrm>
            <a:off x="695700" y="1033125"/>
            <a:ext cx="7776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07" name="Google Shape;107;p4"/>
          <p:cNvSpPr/>
          <p:nvPr/>
        </p:nvSpPr>
        <p:spPr>
          <a:xfrm>
            <a:off x="-1178708" y="-1159890"/>
            <a:ext cx="2984379" cy="1827200"/>
          </a:xfrm>
          <a:custGeom>
            <a:rect b="b" l="l" r="r" t="t"/>
            <a:pathLst>
              <a:path extrusionOk="0" h="318" w="521">
                <a:moveTo>
                  <a:pt x="157" y="310"/>
                </a:moveTo>
                <a:cubicBezTo>
                  <a:pt x="207" y="307"/>
                  <a:pt x="256" y="279"/>
                  <a:pt x="305" y="289"/>
                </a:cubicBezTo>
                <a:cubicBezTo>
                  <a:pt x="332" y="294"/>
                  <a:pt x="356" y="310"/>
                  <a:pt x="383" y="313"/>
                </a:cubicBezTo>
                <a:cubicBezTo>
                  <a:pt x="417" y="318"/>
                  <a:pt x="451" y="302"/>
                  <a:pt x="475" y="277"/>
                </a:cubicBezTo>
                <a:cubicBezTo>
                  <a:pt x="498" y="251"/>
                  <a:pt x="510" y="218"/>
                  <a:pt x="515" y="184"/>
                </a:cubicBezTo>
                <a:cubicBezTo>
                  <a:pt x="521" y="150"/>
                  <a:pt x="519" y="116"/>
                  <a:pt x="518" y="81"/>
                </a:cubicBezTo>
                <a:cubicBezTo>
                  <a:pt x="517" y="58"/>
                  <a:pt x="515" y="32"/>
                  <a:pt x="498" y="16"/>
                </a:cubicBezTo>
                <a:cubicBezTo>
                  <a:pt x="484" y="3"/>
                  <a:pt x="462" y="0"/>
                  <a:pt x="443" y="1"/>
                </a:cubicBezTo>
                <a:cubicBezTo>
                  <a:pt x="386" y="2"/>
                  <a:pt x="332" y="19"/>
                  <a:pt x="278" y="37"/>
                </a:cubicBezTo>
                <a:cubicBezTo>
                  <a:pt x="222" y="55"/>
                  <a:pt x="165" y="74"/>
                  <a:pt x="113" y="102"/>
                </a:cubicBezTo>
                <a:cubicBezTo>
                  <a:pt x="78" y="120"/>
                  <a:pt x="7" y="157"/>
                  <a:pt x="3" y="203"/>
                </a:cubicBezTo>
                <a:cubicBezTo>
                  <a:pt x="0" y="242"/>
                  <a:pt x="50" y="279"/>
                  <a:pt x="80" y="295"/>
                </a:cubicBezTo>
                <a:cubicBezTo>
                  <a:pt x="104" y="306"/>
                  <a:pt x="131" y="312"/>
                  <a:pt x="157" y="31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4"/>
          <p:cNvSpPr/>
          <p:nvPr/>
        </p:nvSpPr>
        <p:spPr>
          <a:xfrm>
            <a:off x="-221057" y="-676606"/>
            <a:ext cx="1756118" cy="1776445"/>
          </a:xfrm>
          <a:custGeom>
            <a:rect b="b" l="l" r="r" t="t"/>
            <a:pathLst>
              <a:path extrusionOk="0" h="309" w="306">
                <a:moveTo>
                  <a:pt x="306" y="6"/>
                </a:moveTo>
                <a:cubicBezTo>
                  <a:pt x="289" y="1"/>
                  <a:pt x="271" y="13"/>
                  <a:pt x="261" y="26"/>
                </a:cubicBezTo>
                <a:cubicBezTo>
                  <a:pt x="253" y="37"/>
                  <a:pt x="248" y="49"/>
                  <a:pt x="243" y="62"/>
                </a:cubicBezTo>
                <a:cubicBezTo>
                  <a:pt x="242" y="66"/>
                  <a:pt x="240" y="70"/>
                  <a:pt x="238" y="74"/>
                </a:cubicBezTo>
                <a:cubicBezTo>
                  <a:pt x="229" y="95"/>
                  <a:pt x="219" y="108"/>
                  <a:pt x="205" y="115"/>
                </a:cubicBezTo>
                <a:cubicBezTo>
                  <a:pt x="199" y="118"/>
                  <a:pt x="191" y="120"/>
                  <a:pt x="183" y="122"/>
                </a:cubicBezTo>
                <a:cubicBezTo>
                  <a:pt x="174" y="124"/>
                  <a:pt x="163" y="126"/>
                  <a:pt x="156" y="132"/>
                </a:cubicBezTo>
                <a:cubicBezTo>
                  <a:pt x="140" y="143"/>
                  <a:pt x="138" y="165"/>
                  <a:pt x="136" y="183"/>
                </a:cubicBezTo>
                <a:cubicBezTo>
                  <a:pt x="133" y="203"/>
                  <a:pt x="129" y="224"/>
                  <a:pt x="112" y="233"/>
                </a:cubicBezTo>
                <a:cubicBezTo>
                  <a:pt x="104" y="238"/>
                  <a:pt x="94" y="239"/>
                  <a:pt x="85" y="239"/>
                </a:cubicBezTo>
                <a:cubicBezTo>
                  <a:pt x="81" y="239"/>
                  <a:pt x="78" y="240"/>
                  <a:pt x="75" y="240"/>
                </a:cubicBezTo>
                <a:cubicBezTo>
                  <a:pt x="39" y="245"/>
                  <a:pt x="8" y="273"/>
                  <a:pt x="1" y="309"/>
                </a:cubicBezTo>
                <a:cubicBezTo>
                  <a:pt x="0" y="308"/>
                  <a:pt x="0" y="308"/>
                  <a:pt x="0" y="308"/>
                </a:cubicBezTo>
                <a:cubicBezTo>
                  <a:pt x="7" y="273"/>
                  <a:pt x="38" y="244"/>
                  <a:pt x="74" y="239"/>
                </a:cubicBezTo>
                <a:cubicBezTo>
                  <a:pt x="78" y="239"/>
                  <a:pt x="81" y="238"/>
                  <a:pt x="85" y="238"/>
                </a:cubicBezTo>
                <a:cubicBezTo>
                  <a:pt x="94" y="237"/>
                  <a:pt x="103" y="237"/>
                  <a:pt x="111" y="232"/>
                </a:cubicBezTo>
                <a:cubicBezTo>
                  <a:pt x="128" y="223"/>
                  <a:pt x="132" y="202"/>
                  <a:pt x="135" y="183"/>
                </a:cubicBezTo>
                <a:cubicBezTo>
                  <a:pt x="137" y="165"/>
                  <a:pt x="139" y="143"/>
                  <a:pt x="155" y="131"/>
                </a:cubicBezTo>
                <a:cubicBezTo>
                  <a:pt x="163" y="125"/>
                  <a:pt x="173" y="123"/>
                  <a:pt x="183" y="121"/>
                </a:cubicBezTo>
                <a:cubicBezTo>
                  <a:pt x="190" y="119"/>
                  <a:pt x="198" y="117"/>
                  <a:pt x="205" y="114"/>
                </a:cubicBezTo>
                <a:cubicBezTo>
                  <a:pt x="218" y="107"/>
                  <a:pt x="228" y="95"/>
                  <a:pt x="237" y="73"/>
                </a:cubicBezTo>
                <a:cubicBezTo>
                  <a:pt x="239" y="69"/>
                  <a:pt x="241" y="65"/>
                  <a:pt x="242" y="61"/>
                </a:cubicBezTo>
                <a:cubicBezTo>
                  <a:pt x="247" y="49"/>
                  <a:pt x="252" y="36"/>
                  <a:pt x="260" y="25"/>
                </a:cubicBezTo>
                <a:cubicBezTo>
                  <a:pt x="270" y="12"/>
                  <a:pt x="289" y="0"/>
                  <a:pt x="306" y="5"/>
                </a:cubicBezTo>
                <a:lnTo>
                  <a:pt x="306"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4"/>
          <p:cNvSpPr/>
          <p:nvPr/>
        </p:nvSpPr>
        <p:spPr>
          <a:xfrm>
            <a:off x="-139849" y="-554793"/>
            <a:ext cx="1461736" cy="1644480"/>
          </a:xfrm>
          <a:custGeom>
            <a:rect b="b" l="l" r="r" t="t"/>
            <a:pathLst>
              <a:path extrusionOk="0" h="287" w="255">
                <a:moveTo>
                  <a:pt x="248" y="40"/>
                </a:moveTo>
                <a:cubicBezTo>
                  <a:pt x="237" y="70"/>
                  <a:pt x="212" y="96"/>
                  <a:pt x="181" y="106"/>
                </a:cubicBezTo>
                <a:cubicBezTo>
                  <a:pt x="178" y="107"/>
                  <a:pt x="176" y="108"/>
                  <a:pt x="173" y="109"/>
                </a:cubicBezTo>
                <a:cubicBezTo>
                  <a:pt x="166" y="111"/>
                  <a:pt x="158" y="113"/>
                  <a:pt x="151" y="118"/>
                </a:cubicBezTo>
                <a:cubicBezTo>
                  <a:pt x="137" y="128"/>
                  <a:pt x="133" y="147"/>
                  <a:pt x="132" y="165"/>
                </a:cubicBezTo>
                <a:cubicBezTo>
                  <a:pt x="131" y="168"/>
                  <a:pt x="131" y="168"/>
                  <a:pt x="131" y="168"/>
                </a:cubicBezTo>
                <a:cubicBezTo>
                  <a:pt x="129" y="184"/>
                  <a:pt x="128" y="202"/>
                  <a:pt x="117" y="214"/>
                </a:cubicBezTo>
                <a:cubicBezTo>
                  <a:pt x="106" y="228"/>
                  <a:pt x="88" y="233"/>
                  <a:pt x="74" y="235"/>
                </a:cubicBezTo>
                <a:cubicBezTo>
                  <a:pt x="71" y="236"/>
                  <a:pt x="68" y="236"/>
                  <a:pt x="65" y="237"/>
                </a:cubicBezTo>
                <a:cubicBezTo>
                  <a:pt x="52" y="239"/>
                  <a:pt x="39" y="241"/>
                  <a:pt x="27" y="247"/>
                </a:cubicBezTo>
                <a:cubicBezTo>
                  <a:pt x="13" y="255"/>
                  <a:pt x="2" y="271"/>
                  <a:pt x="6" y="286"/>
                </a:cubicBezTo>
                <a:cubicBezTo>
                  <a:pt x="5" y="287"/>
                  <a:pt x="5" y="287"/>
                  <a:pt x="5" y="287"/>
                </a:cubicBezTo>
                <a:cubicBezTo>
                  <a:pt x="0" y="270"/>
                  <a:pt x="12" y="254"/>
                  <a:pt x="26" y="246"/>
                </a:cubicBezTo>
                <a:cubicBezTo>
                  <a:pt x="38" y="240"/>
                  <a:pt x="52" y="238"/>
                  <a:pt x="65" y="236"/>
                </a:cubicBezTo>
                <a:cubicBezTo>
                  <a:pt x="67" y="235"/>
                  <a:pt x="71" y="235"/>
                  <a:pt x="73" y="234"/>
                </a:cubicBezTo>
                <a:cubicBezTo>
                  <a:pt x="88" y="231"/>
                  <a:pt x="105" y="227"/>
                  <a:pt x="116" y="214"/>
                </a:cubicBezTo>
                <a:cubicBezTo>
                  <a:pt x="127" y="201"/>
                  <a:pt x="128" y="184"/>
                  <a:pt x="130" y="168"/>
                </a:cubicBezTo>
                <a:cubicBezTo>
                  <a:pt x="130" y="164"/>
                  <a:pt x="130" y="164"/>
                  <a:pt x="130" y="164"/>
                </a:cubicBezTo>
                <a:cubicBezTo>
                  <a:pt x="132" y="147"/>
                  <a:pt x="136" y="128"/>
                  <a:pt x="151" y="117"/>
                </a:cubicBezTo>
                <a:cubicBezTo>
                  <a:pt x="157" y="112"/>
                  <a:pt x="165" y="110"/>
                  <a:pt x="173" y="108"/>
                </a:cubicBezTo>
                <a:cubicBezTo>
                  <a:pt x="175" y="107"/>
                  <a:pt x="178" y="106"/>
                  <a:pt x="180" y="105"/>
                </a:cubicBezTo>
                <a:cubicBezTo>
                  <a:pt x="224" y="91"/>
                  <a:pt x="255" y="46"/>
                  <a:pt x="253" y="0"/>
                </a:cubicBezTo>
                <a:cubicBezTo>
                  <a:pt x="255" y="0"/>
                  <a:pt x="255" y="0"/>
                  <a:pt x="255" y="0"/>
                </a:cubicBezTo>
                <a:cubicBezTo>
                  <a:pt x="255" y="14"/>
                  <a:pt x="253" y="27"/>
                  <a:pt x="248" y="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0" name="Google Shape;110;p4"/>
          <p:cNvGrpSpPr/>
          <p:nvPr/>
        </p:nvGrpSpPr>
        <p:grpSpPr>
          <a:xfrm>
            <a:off x="-553283" y="4584485"/>
            <a:ext cx="1370380" cy="1380550"/>
            <a:chOff x="-193870" y="4211160"/>
            <a:chExt cx="1370380" cy="1380550"/>
          </a:xfrm>
        </p:grpSpPr>
        <p:sp>
          <p:nvSpPr>
            <p:cNvPr id="111" name="Google Shape;111;p4"/>
            <p:cNvSpPr/>
            <p:nvPr/>
          </p:nvSpPr>
          <p:spPr>
            <a:xfrm>
              <a:off x="-193870" y="4211160"/>
              <a:ext cx="1370380" cy="1380550"/>
            </a:xfrm>
            <a:custGeom>
              <a:rect b="b" l="l" r="r" t="t"/>
              <a:pathLst>
                <a:path extrusionOk="0" h="241" w="240">
                  <a:moveTo>
                    <a:pt x="52" y="209"/>
                  </a:moveTo>
                  <a:cubicBezTo>
                    <a:pt x="45" y="200"/>
                    <a:pt x="39" y="190"/>
                    <a:pt x="34" y="179"/>
                  </a:cubicBezTo>
                  <a:cubicBezTo>
                    <a:pt x="17" y="147"/>
                    <a:pt x="0" y="110"/>
                    <a:pt x="10" y="74"/>
                  </a:cubicBezTo>
                  <a:cubicBezTo>
                    <a:pt x="18" y="42"/>
                    <a:pt x="49" y="15"/>
                    <a:pt x="86" y="7"/>
                  </a:cubicBezTo>
                  <a:cubicBezTo>
                    <a:pt x="86" y="7"/>
                    <a:pt x="86" y="7"/>
                    <a:pt x="86" y="7"/>
                  </a:cubicBezTo>
                  <a:cubicBezTo>
                    <a:pt x="120" y="0"/>
                    <a:pt x="166" y="7"/>
                    <a:pt x="194" y="22"/>
                  </a:cubicBezTo>
                  <a:cubicBezTo>
                    <a:pt x="225" y="40"/>
                    <a:pt x="239" y="95"/>
                    <a:pt x="239" y="128"/>
                  </a:cubicBezTo>
                  <a:cubicBezTo>
                    <a:pt x="240" y="160"/>
                    <a:pt x="229" y="187"/>
                    <a:pt x="211" y="203"/>
                  </a:cubicBezTo>
                  <a:cubicBezTo>
                    <a:pt x="193" y="219"/>
                    <a:pt x="169" y="225"/>
                    <a:pt x="148" y="230"/>
                  </a:cubicBezTo>
                  <a:cubicBezTo>
                    <a:pt x="123" y="236"/>
                    <a:pt x="99" y="241"/>
                    <a:pt x="78" y="231"/>
                  </a:cubicBezTo>
                  <a:cubicBezTo>
                    <a:pt x="67" y="226"/>
                    <a:pt x="59" y="218"/>
                    <a:pt x="52" y="209"/>
                  </a:cubicBezTo>
                  <a:close/>
                  <a:moveTo>
                    <a:pt x="86" y="11"/>
                  </a:moveTo>
                  <a:cubicBezTo>
                    <a:pt x="50" y="18"/>
                    <a:pt x="21" y="44"/>
                    <a:pt x="13" y="75"/>
                  </a:cubicBezTo>
                  <a:cubicBezTo>
                    <a:pt x="4" y="110"/>
                    <a:pt x="20" y="146"/>
                    <a:pt x="37" y="178"/>
                  </a:cubicBezTo>
                  <a:cubicBezTo>
                    <a:pt x="47" y="198"/>
                    <a:pt x="59" y="219"/>
                    <a:pt x="79" y="228"/>
                  </a:cubicBezTo>
                  <a:cubicBezTo>
                    <a:pt x="100" y="237"/>
                    <a:pt x="123" y="233"/>
                    <a:pt x="148" y="227"/>
                  </a:cubicBezTo>
                  <a:cubicBezTo>
                    <a:pt x="168" y="222"/>
                    <a:pt x="191" y="216"/>
                    <a:pt x="208" y="201"/>
                  </a:cubicBezTo>
                  <a:cubicBezTo>
                    <a:pt x="226" y="185"/>
                    <a:pt x="236" y="159"/>
                    <a:pt x="236" y="128"/>
                  </a:cubicBezTo>
                  <a:cubicBezTo>
                    <a:pt x="236" y="95"/>
                    <a:pt x="222" y="42"/>
                    <a:pt x="193" y="25"/>
                  </a:cubicBezTo>
                  <a:cubicBezTo>
                    <a:pt x="165" y="10"/>
                    <a:pt x="120" y="3"/>
                    <a:pt x="86"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4"/>
            <p:cNvSpPr/>
            <p:nvPr/>
          </p:nvSpPr>
          <p:spPr>
            <a:xfrm>
              <a:off x="-51757" y="4302518"/>
              <a:ext cx="1136907" cy="1177529"/>
            </a:xfrm>
            <a:custGeom>
              <a:rect b="b" l="l" r="r" t="t"/>
              <a:pathLst>
                <a:path extrusionOk="0" h="205" w="198">
                  <a:moveTo>
                    <a:pt x="28" y="157"/>
                  </a:moveTo>
                  <a:cubicBezTo>
                    <a:pt x="13" y="139"/>
                    <a:pt x="5" y="119"/>
                    <a:pt x="3" y="101"/>
                  </a:cubicBezTo>
                  <a:cubicBezTo>
                    <a:pt x="0" y="75"/>
                    <a:pt x="9" y="49"/>
                    <a:pt x="28" y="30"/>
                  </a:cubicBezTo>
                  <a:cubicBezTo>
                    <a:pt x="45" y="12"/>
                    <a:pt x="71" y="1"/>
                    <a:pt x="97" y="1"/>
                  </a:cubicBezTo>
                  <a:cubicBezTo>
                    <a:pt x="97" y="1"/>
                    <a:pt x="97" y="1"/>
                    <a:pt x="97" y="1"/>
                  </a:cubicBezTo>
                  <a:cubicBezTo>
                    <a:pt x="109" y="0"/>
                    <a:pt x="121" y="2"/>
                    <a:pt x="133" y="7"/>
                  </a:cubicBezTo>
                  <a:cubicBezTo>
                    <a:pt x="158" y="15"/>
                    <a:pt x="174" y="27"/>
                    <a:pt x="182" y="43"/>
                  </a:cubicBezTo>
                  <a:cubicBezTo>
                    <a:pt x="193" y="64"/>
                    <a:pt x="198" y="87"/>
                    <a:pt x="196" y="110"/>
                  </a:cubicBezTo>
                  <a:cubicBezTo>
                    <a:pt x="193" y="140"/>
                    <a:pt x="177" y="168"/>
                    <a:pt x="153" y="184"/>
                  </a:cubicBezTo>
                  <a:cubicBezTo>
                    <a:pt x="128" y="202"/>
                    <a:pt x="94" y="205"/>
                    <a:pt x="68" y="192"/>
                  </a:cubicBezTo>
                  <a:cubicBezTo>
                    <a:pt x="54" y="186"/>
                    <a:pt x="42" y="175"/>
                    <a:pt x="29" y="160"/>
                  </a:cubicBezTo>
                  <a:cubicBezTo>
                    <a:pt x="29" y="159"/>
                    <a:pt x="28" y="158"/>
                    <a:pt x="28" y="157"/>
                  </a:cubicBezTo>
                  <a:close/>
                  <a:moveTo>
                    <a:pt x="97" y="4"/>
                  </a:moveTo>
                  <a:cubicBezTo>
                    <a:pt x="72" y="4"/>
                    <a:pt x="47" y="14"/>
                    <a:pt x="30" y="32"/>
                  </a:cubicBezTo>
                  <a:cubicBezTo>
                    <a:pt x="12" y="50"/>
                    <a:pt x="3" y="76"/>
                    <a:pt x="6" y="100"/>
                  </a:cubicBezTo>
                  <a:cubicBezTo>
                    <a:pt x="8" y="119"/>
                    <a:pt x="17" y="139"/>
                    <a:pt x="32" y="158"/>
                  </a:cubicBezTo>
                  <a:cubicBezTo>
                    <a:pt x="44" y="173"/>
                    <a:pt x="56" y="183"/>
                    <a:pt x="69" y="189"/>
                  </a:cubicBezTo>
                  <a:cubicBezTo>
                    <a:pt x="95" y="201"/>
                    <a:pt x="127" y="199"/>
                    <a:pt x="151" y="182"/>
                  </a:cubicBezTo>
                  <a:cubicBezTo>
                    <a:pt x="174" y="166"/>
                    <a:pt x="190" y="139"/>
                    <a:pt x="192" y="109"/>
                  </a:cubicBezTo>
                  <a:cubicBezTo>
                    <a:pt x="194" y="88"/>
                    <a:pt x="190" y="65"/>
                    <a:pt x="179" y="44"/>
                  </a:cubicBezTo>
                  <a:cubicBezTo>
                    <a:pt x="171" y="29"/>
                    <a:pt x="156" y="18"/>
                    <a:pt x="132" y="9"/>
                  </a:cubicBezTo>
                  <a:cubicBezTo>
                    <a:pt x="121" y="5"/>
                    <a:pt x="109" y="4"/>
                    <a:pt x="97" y="4"/>
                  </a:cubicBezTo>
                  <a:close/>
                  <a:moveTo>
                    <a:pt x="97" y="2"/>
                  </a:moveTo>
                  <a:cubicBezTo>
                    <a:pt x="97" y="2"/>
                    <a:pt x="97" y="2"/>
                    <a:pt x="97" y="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4"/>
            <p:cNvSpPr/>
            <p:nvPr/>
          </p:nvSpPr>
          <p:spPr>
            <a:xfrm>
              <a:off x="70055" y="4404029"/>
              <a:ext cx="903439" cy="984661"/>
            </a:xfrm>
            <a:custGeom>
              <a:rect b="b" l="l" r="r" t="t"/>
              <a:pathLst>
                <a:path extrusionOk="0" h="171" w="159">
                  <a:moveTo>
                    <a:pt x="18" y="142"/>
                  </a:moveTo>
                  <a:cubicBezTo>
                    <a:pt x="16" y="139"/>
                    <a:pt x="14" y="137"/>
                    <a:pt x="13" y="134"/>
                  </a:cubicBezTo>
                  <a:cubicBezTo>
                    <a:pt x="5" y="121"/>
                    <a:pt x="1" y="105"/>
                    <a:pt x="0" y="87"/>
                  </a:cubicBezTo>
                  <a:cubicBezTo>
                    <a:pt x="0" y="72"/>
                    <a:pt x="1" y="51"/>
                    <a:pt x="14" y="34"/>
                  </a:cubicBezTo>
                  <a:cubicBezTo>
                    <a:pt x="25" y="17"/>
                    <a:pt x="45" y="5"/>
                    <a:pt x="68" y="2"/>
                  </a:cubicBezTo>
                  <a:cubicBezTo>
                    <a:pt x="68" y="2"/>
                    <a:pt x="68" y="2"/>
                    <a:pt x="68" y="2"/>
                  </a:cubicBezTo>
                  <a:cubicBezTo>
                    <a:pt x="81" y="0"/>
                    <a:pt x="94" y="0"/>
                    <a:pt x="109" y="3"/>
                  </a:cubicBezTo>
                  <a:cubicBezTo>
                    <a:pt x="110" y="4"/>
                    <a:pt x="111" y="4"/>
                    <a:pt x="112" y="4"/>
                  </a:cubicBezTo>
                  <a:cubicBezTo>
                    <a:pt x="121" y="6"/>
                    <a:pt x="131" y="8"/>
                    <a:pt x="137" y="15"/>
                  </a:cubicBezTo>
                  <a:cubicBezTo>
                    <a:pt x="143" y="24"/>
                    <a:pt x="148" y="34"/>
                    <a:pt x="151" y="47"/>
                  </a:cubicBezTo>
                  <a:cubicBezTo>
                    <a:pt x="158" y="69"/>
                    <a:pt x="159" y="92"/>
                    <a:pt x="154" y="114"/>
                  </a:cubicBezTo>
                  <a:cubicBezTo>
                    <a:pt x="151" y="129"/>
                    <a:pt x="145" y="141"/>
                    <a:pt x="137" y="149"/>
                  </a:cubicBezTo>
                  <a:cubicBezTo>
                    <a:pt x="125" y="160"/>
                    <a:pt x="108" y="164"/>
                    <a:pt x="95" y="166"/>
                  </a:cubicBezTo>
                  <a:cubicBezTo>
                    <a:pt x="83" y="168"/>
                    <a:pt x="65" y="171"/>
                    <a:pt x="49" y="165"/>
                  </a:cubicBezTo>
                  <a:cubicBezTo>
                    <a:pt x="37" y="161"/>
                    <a:pt x="26" y="153"/>
                    <a:pt x="18" y="142"/>
                  </a:cubicBezTo>
                  <a:close/>
                  <a:moveTo>
                    <a:pt x="68" y="5"/>
                  </a:moveTo>
                  <a:cubicBezTo>
                    <a:pt x="46" y="8"/>
                    <a:pt x="27" y="19"/>
                    <a:pt x="16" y="35"/>
                  </a:cubicBezTo>
                  <a:cubicBezTo>
                    <a:pt x="5" y="52"/>
                    <a:pt x="3" y="73"/>
                    <a:pt x="3" y="87"/>
                  </a:cubicBezTo>
                  <a:cubicBezTo>
                    <a:pt x="4" y="104"/>
                    <a:pt x="8" y="119"/>
                    <a:pt x="15" y="132"/>
                  </a:cubicBezTo>
                  <a:cubicBezTo>
                    <a:pt x="23" y="146"/>
                    <a:pt x="36" y="157"/>
                    <a:pt x="50" y="162"/>
                  </a:cubicBezTo>
                  <a:cubicBezTo>
                    <a:pt x="62" y="166"/>
                    <a:pt x="76" y="167"/>
                    <a:pt x="94" y="163"/>
                  </a:cubicBezTo>
                  <a:cubicBezTo>
                    <a:pt x="107" y="161"/>
                    <a:pt x="123" y="157"/>
                    <a:pt x="135" y="146"/>
                  </a:cubicBezTo>
                  <a:cubicBezTo>
                    <a:pt x="142" y="139"/>
                    <a:pt x="148" y="128"/>
                    <a:pt x="151" y="113"/>
                  </a:cubicBezTo>
                  <a:cubicBezTo>
                    <a:pt x="156" y="92"/>
                    <a:pt x="155" y="69"/>
                    <a:pt x="148" y="48"/>
                  </a:cubicBezTo>
                  <a:cubicBezTo>
                    <a:pt x="145" y="36"/>
                    <a:pt x="140" y="25"/>
                    <a:pt x="134" y="17"/>
                  </a:cubicBezTo>
                  <a:cubicBezTo>
                    <a:pt x="130" y="11"/>
                    <a:pt x="120" y="9"/>
                    <a:pt x="112" y="7"/>
                  </a:cubicBezTo>
                  <a:cubicBezTo>
                    <a:pt x="111" y="7"/>
                    <a:pt x="109" y="7"/>
                    <a:pt x="108" y="6"/>
                  </a:cubicBezTo>
                  <a:cubicBezTo>
                    <a:pt x="94" y="3"/>
                    <a:pt x="81" y="3"/>
                    <a:pt x="68"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4"/>
            <p:cNvSpPr/>
            <p:nvPr/>
          </p:nvSpPr>
          <p:spPr>
            <a:xfrm>
              <a:off x="161410" y="4515694"/>
              <a:ext cx="741022" cy="781640"/>
            </a:xfrm>
            <a:custGeom>
              <a:rect b="b" l="l" r="r" t="t"/>
              <a:pathLst>
                <a:path extrusionOk="0" h="136" w="130">
                  <a:moveTo>
                    <a:pt x="19" y="104"/>
                  </a:moveTo>
                  <a:cubicBezTo>
                    <a:pt x="13" y="96"/>
                    <a:pt x="8" y="87"/>
                    <a:pt x="5" y="77"/>
                  </a:cubicBezTo>
                  <a:cubicBezTo>
                    <a:pt x="1" y="65"/>
                    <a:pt x="0" y="54"/>
                    <a:pt x="3" y="45"/>
                  </a:cubicBezTo>
                  <a:cubicBezTo>
                    <a:pt x="6" y="37"/>
                    <a:pt x="12" y="29"/>
                    <a:pt x="21" y="22"/>
                  </a:cubicBezTo>
                  <a:cubicBezTo>
                    <a:pt x="21" y="22"/>
                    <a:pt x="21" y="22"/>
                    <a:pt x="21" y="22"/>
                  </a:cubicBezTo>
                  <a:cubicBezTo>
                    <a:pt x="31" y="14"/>
                    <a:pt x="44" y="8"/>
                    <a:pt x="56" y="4"/>
                  </a:cubicBezTo>
                  <a:cubicBezTo>
                    <a:pt x="68" y="1"/>
                    <a:pt x="80" y="0"/>
                    <a:pt x="91" y="1"/>
                  </a:cubicBezTo>
                  <a:cubicBezTo>
                    <a:pt x="101" y="2"/>
                    <a:pt x="105" y="8"/>
                    <a:pt x="110" y="15"/>
                  </a:cubicBezTo>
                  <a:cubicBezTo>
                    <a:pt x="111" y="17"/>
                    <a:pt x="111" y="17"/>
                    <a:pt x="111" y="17"/>
                  </a:cubicBezTo>
                  <a:cubicBezTo>
                    <a:pt x="124" y="36"/>
                    <a:pt x="130" y="59"/>
                    <a:pt x="126" y="82"/>
                  </a:cubicBezTo>
                  <a:cubicBezTo>
                    <a:pt x="125" y="91"/>
                    <a:pt x="121" y="106"/>
                    <a:pt x="110" y="116"/>
                  </a:cubicBezTo>
                  <a:cubicBezTo>
                    <a:pt x="95" y="132"/>
                    <a:pt x="69" y="136"/>
                    <a:pt x="47" y="127"/>
                  </a:cubicBezTo>
                  <a:cubicBezTo>
                    <a:pt x="36" y="122"/>
                    <a:pt x="26" y="114"/>
                    <a:pt x="19" y="104"/>
                  </a:cubicBezTo>
                  <a:close/>
                  <a:moveTo>
                    <a:pt x="104" y="12"/>
                  </a:moveTo>
                  <a:cubicBezTo>
                    <a:pt x="101" y="8"/>
                    <a:pt x="97" y="4"/>
                    <a:pt x="91" y="4"/>
                  </a:cubicBezTo>
                  <a:cubicBezTo>
                    <a:pt x="80" y="3"/>
                    <a:pt x="69" y="4"/>
                    <a:pt x="57" y="7"/>
                  </a:cubicBezTo>
                  <a:cubicBezTo>
                    <a:pt x="45" y="11"/>
                    <a:pt x="33" y="17"/>
                    <a:pt x="23" y="24"/>
                  </a:cubicBezTo>
                  <a:cubicBezTo>
                    <a:pt x="23" y="24"/>
                    <a:pt x="23" y="24"/>
                    <a:pt x="23" y="24"/>
                  </a:cubicBezTo>
                  <a:cubicBezTo>
                    <a:pt x="14" y="31"/>
                    <a:pt x="9" y="38"/>
                    <a:pt x="6" y="46"/>
                  </a:cubicBezTo>
                  <a:cubicBezTo>
                    <a:pt x="3" y="54"/>
                    <a:pt x="4" y="64"/>
                    <a:pt x="7" y="76"/>
                  </a:cubicBezTo>
                  <a:cubicBezTo>
                    <a:pt x="14" y="98"/>
                    <a:pt x="30" y="116"/>
                    <a:pt x="48" y="124"/>
                  </a:cubicBezTo>
                  <a:cubicBezTo>
                    <a:pt x="69" y="133"/>
                    <a:pt x="93" y="129"/>
                    <a:pt x="108" y="114"/>
                  </a:cubicBezTo>
                  <a:cubicBezTo>
                    <a:pt x="118" y="104"/>
                    <a:pt x="122" y="91"/>
                    <a:pt x="123" y="81"/>
                  </a:cubicBezTo>
                  <a:cubicBezTo>
                    <a:pt x="127" y="60"/>
                    <a:pt x="121" y="37"/>
                    <a:pt x="109" y="19"/>
                  </a:cubicBezTo>
                  <a:cubicBezTo>
                    <a:pt x="107" y="17"/>
                    <a:pt x="107" y="17"/>
                    <a:pt x="107" y="17"/>
                  </a:cubicBezTo>
                  <a:cubicBezTo>
                    <a:pt x="106" y="15"/>
                    <a:pt x="105" y="13"/>
                    <a:pt x="104"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4"/>
            <p:cNvSpPr/>
            <p:nvPr/>
          </p:nvSpPr>
          <p:spPr>
            <a:xfrm>
              <a:off x="242618" y="4596902"/>
              <a:ext cx="588755" cy="578617"/>
            </a:xfrm>
            <a:custGeom>
              <a:rect b="b" l="l" r="r" t="t"/>
              <a:pathLst>
                <a:path extrusionOk="0" h="102" w="103">
                  <a:moveTo>
                    <a:pt x="20" y="81"/>
                  </a:moveTo>
                  <a:cubicBezTo>
                    <a:pt x="17" y="77"/>
                    <a:pt x="14" y="73"/>
                    <a:pt x="11" y="69"/>
                  </a:cubicBezTo>
                  <a:cubicBezTo>
                    <a:pt x="5" y="59"/>
                    <a:pt x="0" y="49"/>
                    <a:pt x="1" y="38"/>
                  </a:cubicBezTo>
                  <a:cubicBezTo>
                    <a:pt x="3" y="24"/>
                    <a:pt x="18" y="15"/>
                    <a:pt x="28" y="10"/>
                  </a:cubicBezTo>
                  <a:cubicBezTo>
                    <a:pt x="38" y="5"/>
                    <a:pt x="49" y="0"/>
                    <a:pt x="61" y="0"/>
                  </a:cubicBezTo>
                  <a:cubicBezTo>
                    <a:pt x="61" y="0"/>
                    <a:pt x="61" y="0"/>
                    <a:pt x="61" y="0"/>
                  </a:cubicBezTo>
                  <a:cubicBezTo>
                    <a:pt x="72" y="0"/>
                    <a:pt x="81" y="4"/>
                    <a:pt x="88" y="12"/>
                  </a:cubicBezTo>
                  <a:cubicBezTo>
                    <a:pt x="98" y="23"/>
                    <a:pt x="103" y="42"/>
                    <a:pt x="101" y="58"/>
                  </a:cubicBezTo>
                  <a:cubicBezTo>
                    <a:pt x="99" y="73"/>
                    <a:pt x="90" y="87"/>
                    <a:pt x="78" y="94"/>
                  </a:cubicBezTo>
                  <a:cubicBezTo>
                    <a:pt x="65" y="102"/>
                    <a:pt x="48" y="102"/>
                    <a:pt x="35" y="95"/>
                  </a:cubicBezTo>
                  <a:cubicBezTo>
                    <a:pt x="29" y="92"/>
                    <a:pt x="24" y="87"/>
                    <a:pt x="20" y="81"/>
                  </a:cubicBezTo>
                  <a:close/>
                  <a:moveTo>
                    <a:pt x="61" y="3"/>
                  </a:moveTo>
                  <a:cubicBezTo>
                    <a:pt x="50" y="3"/>
                    <a:pt x="39" y="8"/>
                    <a:pt x="30" y="12"/>
                  </a:cubicBezTo>
                  <a:cubicBezTo>
                    <a:pt x="14" y="20"/>
                    <a:pt x="6" y="29"/>
                    <a:pt x="4" y="39"/>
                  </a:cubicBezTo>
                  <a:cubicBezTo>
                    <a:pt x="3" y="49"/>
                    <a:pt x="8" y="58"/>
                    <a:pt x="14" y="67"/>
                  </a:cubicBezTo>
                  <a:cubicBezTo>
                    <a:pt x="20" y="77"/>
                    <a:pt x="27" y="87"/>
                    <a:pt x="37" y="93"/>
                  </a:cubicBezTo>
                  <a:cubicBezTo>
                    <a:pt x="49" y="99"/>
                    <a:pt x="64" y="99"/>
                    <a:pt x="76" y="92"/>
                  </a:cubicBezTo>
                  <a:cubicBezTo>
                    <a:pt x="87" y="85"/>
                    <a:pt x="96" y="72"/>
                    <a:pt x="98" y="58"/>
                  </a:cubicBezTo>
                  <a:cubicBezTo>
                    <a:pt x="100" y="42"/>
                    <a:pt x="95" y="25"/>
                    <a:pt x="86" y="14"/>
                  </a:cubicBezTo>
                  <a:cubicBezTo>
                    <a:pt x="79" y="7"/>
                    <a:pt x="71" y="3"/>
                    <a:pt x="61" y="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4"/>
            <p:cNvSpPr/>
            <p:nvPr/>
          </p:nvSpPr>
          <p:spPr>
            <a:xfrm>
              <a:off x="313677" y="4678111"/>
              <a:ext cx="456796" cy="436501"/>
            </a:xfrm>
            <a:custGeom>
              <a:rect b="b" l="l" r="r" t="t"/>
              <a:pathLst>
                <a:path extrusionOk="0" h="76" w="79">
                  <a:moveTo>
                    <a:pt x="15" y="59"/>
                  </a:moveTo>
                  <a:cubicBezTo>
                    <a:pt x="11" y="55"/>
                    <a:pt x="8" y="49"/>
                    <a:pt x="6" y="44"/>
                  </a:cubicBezTo>
                  <a:cubicBezTo>
                    <a:pt x="3" y="40"/>
                    <a:pt x="0" y="34"/>
                    <a:pt x="1" y="28"/>
                  </a:cubicBezTo>
                  <a:cubicBezTo>
                    <a:pt x="3" y="20"/>
                    <a:pt x="10" y="15"/>
                    <a:pt x="17" y="11"/>
                  </a:cubicBezTo>
                  <a:cubicBezTo>
                    <a:pt x="24" y="7"/>
                    <a:pt x="32" y="3"/>
                    <a:pt x="41" y="1"/>
                  </a:cubicBezTo>
                  <a:cubicBezTo>
                    <a:pt x="41" y="1"/>
                    <a:pt x="41" y="1"/>
                    <a:pt x="41" y="1"/>
                  </a:cubicBezTo>
                  <a:cubicBezTo>
                    <a:pt x="49" y="0"/>
                    <a:pt x="58" y="3"/>
                    <a:pt x="65" y="10"/>
                  </a:cubicBezTo>
                  <a:cubicBezTo>
                    <a:pt x="74" y="19"/>
                    <a:pt x="79" y="32"/>
                    <a:pt x="78" y="43"/>
                  </a:cubicBezTo>
                  <a:cubicBezTo>
                    <a:pt x="76" y="56"/>
                    <a:pt x="67" y="67"/>
                    <a:pt x="56" y="72"/>
                  </a:cubicBezTo>
                  <a:cubicBezTo>
                    <a:pt x="44" y="76"/>
                    <a:pt x="30" y="74"/>
                    <a:pt x="21" y="66"/>
                  </a:cubicBezTo>
                  <a:cubicBezTo>
                    <a:pt x="18" y="64"/>
                    <a:pt x="16" y="62"/>
                    <a:pt x="15" y="59"/>
                  </a:cubicBezTo>
                  <a:close/>
                  <a:moveTo>
                    <a:pt x="41" y="5"/>
                  </a:moveTo>
                  <a:cubicBezTo>
                    <a:pt x="33" y="6"/>
                    <a:pt x="26" y="10"/>
                    <a:pt x="19" y="14"/>
                  </a:cubicBezTo>
                  <a:cubicBezTo>
                    <a:pt x="12" y="17"/>
                    <a:pt x="5" y="21"/>
                    <a:pt x="4" y="28"/>
                  </a:cubicBezTo>
                  <a:cubicBezTo>
                    <a:pt x="3" y="33"/>
                    <a:pt x="6" y="38"/>
                    <a:pt x="8" y="43"/>
                  </a:cubicBezTo>
                  <a:cubicBezTo>
                    <a:pt x="12" y="50"/>
                    <a:pt x="16" y="58"/>
                    <a:pt x="23" y="63"/>
                  </a:cubicBezTo>
                  <a:cubicBezTo>
                    <a:pt x="31" y="71"/>
                    <a:pt x="44" y="73"/>
                    <a:pt x="55" y="69"/>
                  </a:cubicBezTo>
                  <a:cubicBezTo>
                    <a:pt x="65" y="65"/>
                    <a:pt x="73" y="54"/>
                    <a:pt x="75" y="43"/>
                  </a:cubicBezTo>
                  <a:cubicBezTo>
                    <a:pt x="76" y="33"/>
                    <a:pt x="71" y="21"/>
                    <a:pt x="63" y="13"/>
                  </a:cubicBezTo>
                  <a:cubicBezTo>
                    <a:pt x="56" y="6"/>
                    <a:pt x="49" y="3"/>
                    <a:pt x="41"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4"/>
            <p:cNvSpPr/>
            <p:nvPr/>
          </p:nvSpPr>
          <p:spPr>
            <a:xfrm>
              <a:off x="394885" y="4769469"/>
              <a:ext cx="294380" cy="284231"/>
            </a:xfrm>
            <a:custGeom>
              <a:rect b="b" l="l" r="r" t="t"/>
              <a:pathLst>
                <a:path extrusionOk="0" h="50" w="52">
                  <a:moveTo>
                    <a:pt x="6" y="34"/>
                  </a:moveTo>
                  <a:cubicBezTo>
                    <a:pt x="4" y="32"/>
                    <a:pt x="3" y="30"/>
                    <a:pt x="2" y="28"/>
                  </a:cubicBezTo>
                  <a:cubicBezTo>
                    <a:pt x="0" y="22"/>
                    <a:pt x="0" y="16"/>
                    <a:pt x="3" y="11"/>
                  </a:cubicBezTo>
                  <a:cubicBezTo>
                    <a:pt x="7" y="6"/>
                    <a:pt x="14" y="4"/>
                    <a:pt x="19" y="2"/>
                  </a:cubicBezTo>
                  <a:cubicBezTo>
                    <a:pt x="19" y="2"/>
                    <a:pt x="19" y="2"/>
                    <a:pt x="19" y="2"/>
                  </a:cubicBezTo>
                  <a:cubicBezTo>
                    <a:pt x="28" y="0"/>
                    <a:pt x="35" y="0"/>
                    <a:pt x="40" y="4"/>
                  </a:cubicBezTo>
                  <a:cubicBezTo>
                    <a:pt x="46" y="7"/>
                    <a:pt x="50" y="15"/>
                    <a:pt x="51" y="25"/>
                  </a:cubicBezTo>
                  <a:cubicBezTo>
                    <a:pt x="52" y="33"/>
                    <a:pt x="49" y="42"/>
                    <a:pt x="44" y="46"/>
                  </a:cubicBezTo>
                  <a:cubicBezTo>
                    <a:pt x="39" y="49"/>
                    <a:pt x="33" y="50"/>
                    <a:pt x="27" y="49"/>
                  </a:cubicBezTo>
                  <a:cubicBezTo>
                    <a:pt x="23" y="48"/>
                    <a:pt x="18" y="45"/>
                    <a:pt x="13" y="41"/>
                  </a:cubicBezTo>
                  <a:cubicBezTo>
                    <a:pt x="10" y="39"/>
                    <a:pt x="7" y="37"/>
                    <a:pt x="6" y="34"/>
                  </a:cubicBezTo>
                  <a:close/>
                  <a:moveTo>
                    <a:pt x="20" y="5"/>
                  </a:moveTo>
                  <a:cubicBezTo>
                    <a:pt x="14" y="7"/>
                    <a:pt x="9" y="9"/>
                    <a:pt x="6" y="13"/>
                  </a:cubicBezTo>
                  <a:cubicBezTo>
                    <a:pt x="3" y="17"/>
                    <a:pt x="3" y="22"/>
                    <a:pt x="5" y="27"/>
                  </a:cubicBezTo>
                  <a:cubicBezTo>
                    <a:pt x="7" y="31"/>
                    <a:pt x="10" y="35"/>
                    <a:pt x="15" y="39"/>
                  </a:cubicBezTo>
                  <a:cubicBezTo>
                    <a:pt x="20" y="42"/>
                    <a:pt x="24" y="45"/>
                    <a:pt x="28" y="46"/>
                  </a:cubicBezTo>
                  <a:cubicBezTo>
                    <a:pt x="33" y="47"/>
                    <a:pt x="38" y="46"/>
                    <a:pt x="42" y="43"/>
                  </a:cubicBezTo>
                  <a:cubicBezTo>
                    <a:pt x="47" y="40"/>
                    <a:pt x="49" y="33"/>
                    <a:pt x="48" y="25"/>
                  </a:cubicBezTo>
                  <a:cubicBezTo>
                    <a:pt x="47" y="16"/>
                    <a:pt x="44" y="9"/>
                    <a:pt x="39" y="6"/>
                  </a:cubicBezTo>
                  <a:cubicBezTo>
                    <a:pt x="34" y="3"/>
                    <a:pt x="28" y="3"/>
                    <a:pt x="20" y="5"/>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4"/>
            <p:cNvSpPr/>
            <p:nvPr/>
          </p:nvSpPr>
          <p:spPr>
            <a:xfrm>
              <a:off x="435489" y="4810073"/>
              <a:ext cx="203019" cy="182720"/>
            </a:xfrm>
            <a:custGeom>
              <a:rect b="b" l="l" r="r" t="t"/>
              <a:pathLst>
                <a:path extrusionOk="0" h="33" w="35">
                  <a:moveTo>
                    <a:pt x="4" y="25"/>
                  </a:moveTo>
                  <a:cubicBezTo>
                    <a:pt x="2" y="23"/>
                    <a:pt x="1" y="21"/>
                    <a:pt x="1" y="18"/>
                  </a:cubicBezTo>
                  <a:cubicBezTo>
                    <a:pt x="1" y="18"/>
                    <a:pt x="1" y="18"/>
                    <a:pt x="1" y="18"/>
                  </a:cubicBezTo>
                  <a:cubicBezTo>
                    <a:pt x="0" y="12"/>
                    <a:pt x="2" y="6"/>
                    <a:pt x="7" y="4"/>
                  </a:cubicBezTo>
                  <a:cubicBezTo>
                    <a:pt x="15" y="0"/>
                    <a:pt x="25" y="3"/>
                    <a:pt x="31" y="9"/>
                  </a:cubicBezTo>
                  <a:cubicBezTo>
                    <a:pt x="35" y="14"/>
                    <a:pt x="35" y="20"/>
                    <a:pt x="31" y="24"/>
                  </a:cubicBezTo>
                  <a:cubicBezTo>
                    <a:pt x="26" y="30"/>
                    <a:pt x="15" y="33"/>
                    <a:pt x="7" y="28"/>
                  </a:cubicBezTo>
                  <a:cubicBezTo>
                    <a:pt x="6" y="27"/>
                    <a:pt x="5" y="26"/>
                    <a:pt x="4" y="25"/>
                  </a:cubicBezTo>
                  <a:close/>
                  <a:moveTo>
                    <a:pt x="29" y="12"/>
                  </a:moveTo>
                  <a:cubicBezTo>
                    <a:pt x="29" y="12"/>
                    <a:pt x="29" y="11"/>
                    <a:pt x="28" y="11"/>
                  </a:cubicBezTo>
                  <a:cubicBezTo>
                    <a:pt x="24" y="6"/>
                    <a:pt x="15" y="4"/>
                    <a:pt x="9" y="7"/>
                  </a:cubicBezTo>
                  <a:cubicBezTo>
                    <a:pt x="5" y="9"/>
                    <a:pt x="3" y="12"/>
                    <a:pt x="4" y="18"/>
                  </a:cubicBezTo>
                  <a:cubicBezTo>
                    <a:pt x="4" y="18"/>
                    <a:pt x="4" y="18"/>
                    <a:pt x="4" y="18"/>
                  </a:cubicBezTo>
                  <a:cubicBezTo>
                    <a:pt x="5" y="21"/>
                    <a:pt x="7" y="24"/>
                    <a:pt x="9" y="26"/>
                  </a:cubicBezTo>
                  <a:cubicBezTo>
                    <a:pt x="15" y="30"/>
                    <a:pt x="24" y="27"/>
                    <a:pt x="29" y="22"/>
                  </a:cubicBezTo>
                  <a:cubicBezTo>
                    <a:pt x="30" y="20"/>
                    <a:pt x="33" y="16"/>
                    <a:pt x="29"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 name="Google Shape;119;p4"/>
          <p:cNvSpPr/>
          <p:nvPr/>
        </p:nvSpPr>
        <p:spPr>
          <a:xfrm>
            <a:off x="8241567" y="-478653"/>
            <a:ext cx="1370382" cy="1380550"/>
          </a:xfrm>
          <a:custGeom>
            <a:rect b="b" l="l" r="r" t="t"/>
            <a:pathLst>
              <a:path extrusionOk="0" h="241" w="239">
                <a:moveTo>
                  <a:pt x="51" y="209"/>
                </a:moveTo>
                <a:cubicBezTo>
                  <a:pt x="44" y="200"/>
                  <a:pt x="39" y="190"/>
                  <a:pt x="33" y="179"/>
                </a:cubicBezTo>
                <a:cubicBezTo>
                  <a:pt x="17" y="147"/>
                  <a:pt x="0" y="110"/>
                  <a:pt x="9" y="74"/>
                </a:cubicBezTo>
                <a:cubicBezTo>
                  <a:pt x="18" y="42"/>
                  <a:pt x="48" y="15"/>
                  <a:pt x="85" y="7"/>
                </a:cubicBezTo>
                <a:cubicBezTo>
                  <a:pt x="85" y="7"/>
                  <a:pt x="85" y="7"/>
                  <a:pt x="85" y="7"/>
                </a:cubicBezTo>
                <a:cubicBezTo>
                  <a:pt x="119" y="0"/>
                  <a:pt x="166" y="7"/>
                  <a:pt x="194" y="22"/>
                </a:cubicBezTo>
                <a:cubicBezTo>
                  <a:pt x="224" y="39"/>
                  <a:pt x="239" y="95"/>
                  <a:pt x="239" y="128"/>
                </a:cubicBezTo>
                <a:cubicBezTo>
                  <a:pt x="239" y="160"/>
                  <a:pt x="229" y="187"/>
                  <a:pt x="210" y="203"/>
                </a:cubicBezTo>
                <a:cubicBezTo>
                  <a:pt x="193" y="219"/>
                  <a:pt x="169" y="225"/>
                  <a:pt x="148" y="230"/>
                </a:cubicBezTo>
                <a:cubicBezTo>
                  <a:pt x="123" y="236"/>
                  <a:pt x="99" y="241"/>
                  <a:pt x="78" y="231"/>
                </a:cubicBezTo>
                <a:cubicBezTo>
                  <a:pt x="67" y="226"/>
                  <a:pt x="58" y="218"/>
                  <a:pt x="51" y="209"/>
                </a:cubicBezTo>
                <a:close/>
                <a:moveTo>
                  <a:pt x="86" y="11"/>
                </a:moveTo>
                <a:cubicBezTo>
                  <a:pt x="50" y="18"/>
                  <a:pt x="20" y="44"/>
                  <a:pt x="12" y="75"/>
                </a:cubicBezTo>
                <a:cubicBezTo>
                  <a:pt x="3" y="110"/>
                  <a:pt x="20" y="146"/>
                  <a:pt x="36" y="178"/>
                </a:cubicBezTo>
                <a:cubicBezTo>
                  <a:pt x="47" y="198"/>
                  <a:pt x="59" y="219"/>
                  <a:pt x="79" y="228"/>
                </a:cubicBezTo>
                <a:cubicBezTo>
                  <a:pt x="99" y="237"/>
                  <a:pt x="123" y="233"/>
                  <a:pt x="147" y="227"/>
                </a:cubicBezTo>
                <a:cubicBezTo>
                  <a:pt x="168" y="222"/>
                  <a:pt x="191" y="216"/>
                  <a:pt x="208" y="201"/>
                </a:cubicBezTo>
                <a:cubicBezTo>
                  <a:pt x="226" y="185"/>
                  <a:pt x="236" y="159"/>
                  <a:pt x="236" y="128"/>
                </a:cubicBezTo>
                <a:cubicBezTo>
                  <a:pt x="235" y="95"/>
                  <a:pt x="222" y="42"/>
                  <a:pt x="192" y="25"/>
                </a:cubicBezTo>
                <a:cubicBezTo>
                  <a:pt x="165" y="10"/>
                  <a:pt x="119" y="3"/>
                  <a:pt x="86" y="1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4"/>
          <p:cNvSpPr/>
          <p:nvPr/>
        </p:nvSpPr>
        <p:spPr>
          <a:xfrm>
            <a:off x="8383680" y="-387295"/>
            <a:ext cx="1136906" cy="1177529"/>
          </a:xfrm>
          <a:custGeom>
            <a:rect b="b" l="l" r="r" t="t"/>
            <a:pathLst>
              <a:path extrusionOk="0" h="205" w="197">
                <a:moveTo>
                  <a:pt x="27" y="157"/>
                </a:moveTo>
                <a:cubicBezTo>
                  <a:pt x="13" y="139"/>
                  <a:pt x="4" y="119"/>
                  <a:pt x="2" y="101"/>
                </a:cubicBezTo>
                <a:cubicBezTo>
                  <a:pt x="0" y="75"/>
                  <a:pt x="9" y="49"/>
                  <a:pt x="27" y="30"/>
                </a:cubicBezTo>
                <a:cubicBezTo>
                  <a:pt x="45" y="12"/>
                  <a:pt x="70" y="1"/>
                  <a:pt x="97" y="1"/>
                </a:cubicBezTo>
                <a:cubicBezTo>
                  <a:pt x="97" y="1"/>
                  <a:pt x="97" y="1"/>
                  <a:pt x="97" y="1"/>
                </a:cubicBezTo>
                <a:cubicBezTo>
                  <a:pt x="109" y="0"/>
                  <a:pt x="121" y="2"/>
                  <a:pt x="133" y="7"/>
                </a:cubicBezTo>
                <a:cubicBezTo>
                  <a:pt x="157" y="15"/>
                  <a:pt x="173" y="27"/>
                  <a:pt x="181" y="43"/>
                </a:cubicBezTo>
                <a:cubicBezTo>
                  <a:pt x="192" y="64"/>
                  <a:pt x="197" y="87"/>
                  <a:pt x="195" y="110"/>
                </a:cubicBezTo>
                <a:cubicBezTo>
                  <a:pt x="192" y="140"/>
                  <a:pt x="176" y="168"/>
                  <a:pt x="152" y="184"/>
                </a:cubicBezTo>
                <a:cubicBezTo>
                  <a:pt x="127" y="202"/>
                  <a:pt x="94" y="205"/>
                  <a:pt x="67" y="192"/>
                </a:cubicBezTo>
                <a:cubicBezTo>
                  <a:pt x="54" y="186"/>
                  <a:pt x="41" y="175"/>
                  <a:pt x="29" y="160"/>
                </a:cubicBezTo>
                <a:cubicBezTo>
                  <a:pt x="28" y="159"/>
                  <a:pt x="28" y="158"/>
                  <a:pt x="27" y="157"/>
                </a:cubicBezTo>
                <a:close/>
                <a:moveTo>
                  <a:pt x="97" y="4"/>
                </a:moveTo>
                <a:cubicBezTo>
                  <a:pt x="71" y="4"/>
                  <a:pt x="47" y="14"/>
                  <a:pt x="29" y="32"/>
                </a:cubicBezTo>
                <a:cubicBezTo>
                  <a:pt x="12" y="50"/>
                  <a:pt x="3" y="76"/>
                  <a:pt x="5" y="100"/>
                </a:cubicBezTo>
                <a:cubicBezTo>
                  <a:pt x="7" y="119"/>
                  <a:pt x="16" y="139"/>
                  <a:pt x="31" y="158"/>
                </a:cubicBezTo>
                <a:cubicBezTo>
                  <a:pt x="43" y="173"/>
                  <a:pt x="56" y="183"/>
                  <a:pt x="69" y="189"/>
                </a:cubicBezTo>
                <a:cubicBezTo>
                  <a:pt x="94" y="201"/>
                  <a:pt x="126" y="198"/>
                  <a:pt x="151" y="182"/>
                </a:cubicBezTo>
                <a:cubicBezTo>
                  <a:pt x="174" y="166"/>
                  <a:pt x="189" y="139"/>
                  <a:pt x="192" y="109"/>
                </a:cubicBezTo>
                <a:cubicBezTo>
                  <a:pt x="194" y="88"/>
                  <a:pt x="189" y="65"/>
                  <a:pt x="179" y="44"/>
                </a:cubicBezTo>
                <a:cubicBezTo>
                  <a:pt x="171" y="29"/>
                  <a:pt x="155" y="18"/>
                  <a:pt x="132" y="9"/>
                </a:cubicBezTo>
                <a:cubicBezTo>
                  <a:pt x="120" y="5"/>
                  <a:pt x="108" y="4"/>
                  <a:pt x="97" y="4"/>
                </a:cubicBezTo>
                <a:close/>
                <a:moveTo>
                  <a:pt x="97" y="2"/>
                </a:moveTo>
                <a:cubicBezTo>
                  <a:pt x="97" y="2"/>
                  <a:pt x="97" y="2"/>
                  <a:pt x="97"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4"/>
          <p:cNvSpPr/>
          <p:nvPr/>
        </p:nvSpPr>
        <p:spPr>
          <a:xfrm>
            <a:off x="8505492" y="-285784"/>
            <a:ext cx="913587" cy="974506"/>
          </a:xfrm>
          <a:custGeom>
            <a:rect b="b" l="l" r="r" t="t"/>
            <a:pathLst>
              <a:path extrusionOk="0" h="170" w="160">
                <a:moveTo>
                  <a:pt x="19" y="142"/>
                </a:moveTo>
                <a:cubicBezTo>
                  <a:pt x="17" y="139"/>
                  <a:pt x="15" y="137"/>
                  <a:pt x="13" y="134"/>
                </a:cubicBezTo>
                <a:cubicBezTo>
                  <a:pt x="5" y="121"/>
                  <a:pt x="1" y="105"/>
                  <a:pt x="1" y="87"/>
                </a:cubicBezTo>
                <a:cubicBezTo>
                  <a:pt x="0" y="72"/>
                  <a:pt x="2" y="51"/>
                  <a:pt x="14" y="34"/>
                </a:cubicBezTo>
                <a:cubicBezTo>
                  <a:pt x="26" y="17"/>
                  <a:pt x="45" y="5"/>
                  <a:pt x="68" y="2"/>
                </a:cubicBezTo>
                <a:cubicBezTo>
                  <a:pt x="68" y="2"/>
                  <a:pt x="68" y="2"/>
                  <a:pt x="68" y="2"/>
                </a:cubicBezTo>
                <a:cubicBezTo>
                  <a:pt x="81" y="0"/>
                  <a:pt x="95" y="0"/>
                  <a:pt x="109" y="3"/>
                </a:cubicBezTo>
                <a:cubicBezTo>
                  <a:pt x="110" y="4"/>
                  <a:pt x="112" y="4"/>
                  <a:pt x="113" y="4"/>
                </a:cubicBezTo>
                <a:cubicBezTo>
                  <a:pt x="122" y="6"/>
                  <a:pt x="132" y="8"/>
                  <a:pt x="137" y="15"/>
                </a:cubicBezTo>
                <a:cubicBezTo>
                  <a:pt x="143" y="24"/>
                  <a:pt x="148" y="34"/>
                  <a:pt x="152" y="47"/>
                </a:cubicBezTo>
                <a:cubicBezTo>
                  <a:pt x="159" y="69"/>
                  <a:pt x="160" y="92"/>
                  <a:pt x="155" y="114"/>
                </a:cubicBezTo>
                <a:cubicBezTo>
                  <a:pt x="152" y="129"/>
                  <a:pt x="146" y="141"/>
                  <a:pt x="137" y="149"/>
                </a:cubicBezTo>
                <a:cubicBezTo>
                  <a:pt x="125" y="160"/>
                  <a:pt x="109" y="164"/>
                  <a:pt x="95" y="166"/>
                </a:cubicBezTo>
                <a:cubicBezTo>
                  <a:pt x="83" y="168"/>
                  <a:pt x="66" y="170"/>
                  <a:pt x="50" y="165"/>
                </a:cubicBezTo>
                <a:cubicBezTo>
                  <a:pt x="38" y="161"/>
                  <a:pt x="27" y="153"/>
                  <a:pt x="19" y="142"/>
                </a:cubicBezTo>
                <a:close/>
                <a:moveTo>
                  <a:pt x="69" y="5"/>
                </a:moveTo>
                <a:cubicBezTo>
                  <a:pt x="47" y="8"/>
                  <a:pt x="28" y="19"/>
                  <a:pt x="17" y="35"/>
                </a:cubicBezTo>
                <a:cubicBezTo>
                  <a:pt x="5" y="52"/>
                  <a:pt x="3" y="73"/>
                  <a:pt x="4" y="87"/>
                </a:cubicBezTo>
                <a:cubicBezTo>
                  <a:pt x="4" y="104"/>
                  <a:pt x="8" y="119"/>
                  <a:pt x="16" y="132"/>
                </a:cubicBezTo>
                <a:cubicBezTo>
                  <a:pt x="24" y="146"/>
                  <a:pt x="37" y="157"/>
                  <a:pt x="51" y="162"/>
                </a:cubicBezTo>
                <a:cubicBezTo>
                  <a:pt x="62" y="166"/>
                  <a:pt x="76" y="166"/>
                  <a:pt x="95" y="163"/>
                </a:cubicBezTo>
                <a:cubicBezTo>
                  <a:pt x="108" y="161"/>
                  <a:pt x="124" y="157"/>
                  <a:pt x="135" y="146"/>
                </a:cubicBezTo>
                <a:cubicBezTo>
                  <a:pt x="143" y="139"/>
                  <a:pt x="149" y="128"/>
                  <a:pt x="152" y="113"/>
                </a:cubicBezTo>
                <a:cubicBezTo>
                  <a:pt x="157" y="92"/>
                  <a:pt x="156" y="69"/>
                  <a:pt x="149" y="48"/>
                </a:cubicBezTo>
                <a:cubicBezTo>
                  <a:pt x="145" y="36"/>
                  <a:pt x="140" y="25"/>
                  <a:pt x="135" y="17"/>
                </a:cubicBezTo>
                <a:cubicBezTo>
                  <a:pt x="130" y="11"/>
                  <a:pt x="121" y="9"/>
                  <a:pt x="112" y="7"/>
                </a:cubicBezTo>
                <a:cubicBezTo>
                  <a:pt x="111" y="7"/>
                  <a:pt x="110" y="7"/>
                  <a:pt x="108" y="6"/>
                </a:cubicBezTo>
                <a:cubicBezTo>
                  <a:pt x="94" y="3"/>
                  <a:pt x="81" y="3"/>
                  <a:pt x="69"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4"/>
          <p:cNvSpPr/>
          <p:nvPr/>
        </p:nvSpPr>
        <p:spPr>
          <a:xfrm>
            <a:off x="8596854" y="-174119"/>
            <a:ext cx="741023" cy="781640"/>
          </a:xfrm>
          <a:custGeom>
            <a:rect b="b" l="l" r="r" t="t"/>
            <a:pathLst>
              <a:path extrusionOk="0" h="136" w="129">
                <a:moveTo>
                  <a:pt x="18" y="104"/>
                </a:moveTo>
                <a:cubicBezTo>
                  <a:pt x="12" y="96"/>
                  <a:pt x="7" y="87"/>
                  <a:pt x="4" y="77"/>
                </a:cubicBezTo>
                <a:cubicBezTo>
                  <a:pt x="0" y="65"/>
                  <a:pt x="0" y="54"/>
                  <a:pt x="3" y="45"/>
                </a:cubicBezTo>
                <a:cubicBezTo>
                  <a:pt x="6" y="37"/>
                  <a:pt x="11" y="29"/>
                  <a:pt x="21" y="22"/>
                </a:cubicBezTo>
                <a:cubicBezTo>
                  <a:pt x="21" y="22"/>
                  <a:pt x="21" y="22"/>
                  <a:pt x="21" y="22"/>
                </a:cubicBezTo>
                <a:cubicBezTo>
                  <a:pt x="31" y="14"/>
                  <a:pt x="43" y="8"/>
                  <a:pt x="56" y="4"/>
                </a:cubicBezTo>
                <a:cubicBezTo>
                  <a:pt x="68" y="1"/>
                  <a:pt x="80" y="0"/>
                  <a:pt x="91" y="1"/>
                </a:cubicBezTo>
                <a:cubicBezTo>
                  <a:pt x="100" y="2"/>
                  <a:pt x="105" y="8"/>
                  <a:pt x="109" y="15"/>
                </a:cubicBezTo>
                <a:cubicBezTo>
                  <a:pt x="111" y="17"/>
                  <a:pt x="111" y="17"/>
                  <a:pt x="111" y="17"/>
                </a:cubicBezTo>
                <a:cubicBezTo>
                  <a:pt x="124" y="36"/>
                  <a:pt x="129" y="59"/>
                  <a:pt x="126" y="82"/>
                </a:cubicBezTo>
                <a:cubicBezTo>
                  <a:pt x="124" y="91"/>
                  <a:pt x="120" y="106"/>
                  <a:pt x="110" y="116"/>
                </a:cubicBezTo>
                <a:cubicBezTo>
                  <a:pt x="94" y="132"/>
                  <a:pt x="68" y="136"/>
                  <a:pt x="46" y="127"/>
                </a:cubicBezTo>
                <a:cubicBezTo>
                  <a:pt x="36" y="122"/>
                  <a:pt x="26" y="114"/>
                  <a:pt x="18" y="104"/>
                </a:cubicBezTo>
                <a:close/>
                <a:moveTo>
                  <a:pt x="103" y="12"/>
                </a:moveTo>
                <a:cubicBezTo>
                  <a:pt x="100" y="8"/>
                  <a:pt x="97" y="4"/>
                  <a:pt x="90" y="4"/>
                </a:cubicBezTo>
                <a:cubicBezTo>
                  <a:pt x="80" y="3"/>
                  <a:pt x="68" y="4"/>
                  <a:pt x="57" y="7"/>
                </a:cubicBezTo>
                <a:cubicBezTo>
                  <a:pt x="44" y="11"/>
                  <a:pt x="33" y="16"/>
                  <a:pt x="23" y="24"/>
                </a:cubicBezTo>
                <a:cubicBezTo>
                  <a:pt x="23" y="24"/>
                  <a:pt x="23" y="24"/>
                  <a:pt x="23" y="24"/>
                </a:cubicBezTo>
                <a:cubicBezTo>
                  <a:pt x="14" y="31"/>
                  <a:pt x="8" y="38"/>
                  <a:pt x="6" y="46"/>
                </a:cubicBezTo>
                <a:cubicBezTo>
                  <a:pt x="3" y="54"/>
                  <a:pt x="3" y="64"/>
                  <a:pt x="7" y="76"/>
                </a:cubicBezTo>
                <a:cubicBezTo>
                  <a:pt x="14" y="98"/>
                  <a:pt x="29" y="116"/>
                  <a:pt x="48" y="124"/>
                </a:cubicBezTo>
                <a:cubicBezTo>
                  <a:pt x="68" y="133"/>
                  <a:pt x="93" y="129"/>
                  <a:pt x="107" y="114"/>
                </a:cubicBezTo>
                <a:cubicBezTo>
                  <a:pt x="117" y="104"/>
                  <a:pt x="121" y="91"/>
                  <a:pt x="123" y="81"/>
                </a:cubicBezTo>
                <a:cubicBezTo>
                  <a:pt x="126" y="60"/>
                  <a:pt x="121" y="37"/>
                  <a:pt x="108" y="19"/>
                </a:cubicBezTo>
                <a:cubicBezTo>
                  <a:pt x="107" y="17"/>
                  <a:pt x="107" y="17"/>
                  <a:pt x="107" y="17"/>
                </a:cubicBezTo>
                <a:cubicBezTo>
                  <a:pt x="106" y="15"/>
                  <a:pt x="105" y="13"/>
                  <a:pt x="103"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4"/>
          <p:cNvSpPr/>
          <p:nvPr/>
        </p:nvSpPr>
        <p:spPr>
          <a:xfrm>
            <a:off x="8678062" y="-92910"/>
            <a:ext cx="598909" cy="588764"/>
          </a:xfrm>
          <a:custGeom>
            <a:rect b="b" l="l" r="r" t="t"/>
            <a:pathLst>
              <a:path extrusionOk="0" h="102" w="104">
                <a:moveTo>
                  <a:pt x="20" y="81"/>
                </a:moveTo>
                <a:cubicBezTo>
                  <a:pt x="17" y="77"/>
                  <a:pt x="14" y="73"/>
                  <a:pt x="12" y="69"/>
                </a:cubicBezTo>
                <a:cubicBezTo>
                  <a:pt x="6" y="59"/>
                  <a:pt x="0" y="49"/>
                  <a:pt x="2" y="38"/>
                </a:cubicBezTo>
                <a:cubicBezTo>
                  <a:pt x="4" y="24"/>
                  <a:pt x="18" y="15"/>
                  <a:pt x="29" y="10"/>
                </a:cubicBezTo>
                <a:cubicBezTo>
                  <a:pt x="38" y="5"/>
                  <a:pt x="50" y="0"/>
                  <a:pt x="62" y="0"/>
                </a:cubicBezTo>
                <a:cubicBezTo>
                  <a:pt x="62" y="0"/>
                  <a:pt x="62" y="0"/>
                  <a:pt x="62" y="0"/>
                </a:cubicBezTo>
                <a:cubicBezTo>
                  <a:pt x="72" y="0"/>
                  <a:pt x="82" y="4"/>
                  <a:pt x="89" y="12"/>
                </a:cubicBezTo>
                <a:cubicBezTo>
                  <a:pt x="99" y="23"/>
                  <a:pt x="104" y="42"/>
                  <a:pt x="101" y="58"/>
                </a:cubicBezTo>
                <a:cubicBezTo>
                  <a:pt x="99" y="73"/>
                  <a:pt x="90" y="87"/>
                  <a:pt x="78" y="94"/>
                </a:cubicBezTo>
                <a:cubicBezTo>
                  <a:pt x="65" y="102"/>
                  <a:pt x="48" y="102"/>
                  <a:pt x="36" y="95"/>
                </a:cubicBezTo>
                <a:cubicBezTo>
                  <a:pt x="30" y="92"/>
                  <a:pt x="25" y="87"/>
                  <a:pt x="20" y="81"/>
                </a:cubicBezTo>
                <a:close/>
                <a:moveTo>
                  <a:pt x="62" y="3"/>
                </a:moveTo>
                <a:cubicBezTo>
                  <a:pt x="50" y="3"/>
                  <a:pt x="39" y="8"/>
                  <a:pt x="30" y="12"/>
                </a:cubicBezTo>
                <a:cubicBezTo>
                  <a:pt x="14" y="20"/>
                  <a:pt x="6" y="29"/>
                  <a:pt x="5" y="39"/>
                </a:cubicBezTo>
                <a:cubicBezTo>
                  <a:pt x="3" y="49"/>
                  <a:pt x="9" y="58"/>
                  <a:pt x="14" y="67"/>
                </a:cubicBezTo>
                <a:cubicBezTo>
                  <a:pt x="21" y="77"/>
                  <a:pt x="28" y="87"/>
                  <a:pt x="37" y="93"/>
                </a:cubicBezTo>
                <a:cubicBezTo>
                  <a:pt x="49" y="99"/>
                  <a:pt x="64" y="99"/>
                  <a:pt x="76" y="91"/>
                </a:cubicBezTo>
                <a:cubicBezTo>
                  <a:pt x="88" y="85"/>
                  <a:pt x="96" y="72"/>
                  <a:pt x="98" y="58"/>
                </a:cubicBezTo>
                <a:cubicBezTo>
                  <a:pt x="100" y="42"/>
                  <a:pt x="96" y="25"/>
                  <a:pt x="86" y="14"/>
                </a:cubicBezTo>
                <a:cubicBezTo>
                  <a:pt x="80" y="7"/>
                  <a:pt x="71" y="3"/>
                  <a:pt x="62"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4"/>
          <p:cNvSpPr/>
          <p:nvPr/>
        </p:nvSpPr>
        <p:spPr>
          <a:xfrm>
            <a:off x="8749115" y="-11701"/>
            <a:ext cx="456796" cy="436501"/>
          </a:xfrm>
          <a:custGeom>
            <a:rect b="b" l="l" r="r" t="t"/>
            <a:pathLst>
              <a:path extrusionOk="0" h="76" w="79">
                <a:moveTo>
                  <a:pt x="14" y="59"/>
                </a:moveTo>
                <a:cubicBezTo>
                  <a:pt x="10" y="55"/>
                  <a:pt x="8" y="49"/>
                  <a:pt x="5" y="44"/>
                </a:cubicBezTo>
                <a:cubicBezTo>
                  <a:pt x="3" y="40"/>
                  <a:pt x="0" y="34"/>
                  <a:pt x="1" y="28"/>
                </a:cubicBezTo>
                <a:cubicBezTo>
                  <a:pt x="2" y="20"/>
                  <a:pt x="10" y="15"/>
                  <a:pt x="17" y="11"/>
                </a:cubicBezTo>
                <a:cubicBezTo>
                  <a:pt x="24" y="7"/>
                  <a:pt x="32" y="3"/>
                  <a:pt x="40" y="1"/>
                </a:cubicBezTo>
                <a:cubicBezTo>
                  <a:pt x="40" y="1"/>
                  <a:pt x="40" y="1"/>
                  <a:pt x="40" y="1"/>
                </a:cubicBezTo>
                <a:cubicBezTo>
                  <a:pt x="49" y="0"/>
                  <a:pt x="58" y="3"/>
                  <a:pt x="65" y="10"/>
                </a:cubicBezTo>
                <a:cubicBezTo>
                  <a:pt x="73" y="19"/>
                  <a:pt x="79" y="32"/>
                  <a:pt x="77" y="43"/>
                </a:cubicBezTo>
                <a:cubicBezTo>
                  <a:pt x="76" y="56"/>
                  <a:pt x="67" y="67"/>
                  <a:pt x="55" y="72"/>
                </a:cubicBezTo>
                <a:cubicBezTo>
                  <a:pt x="44" y="76"/>
                  <a:pt x="30" y="74"/>
                  <a:pt x="20" y="66"/>
                </a:cubicBezTo>
                <a:cubicBezTo>
                  <a:pt x="18" y="64"/>
                  <a:pt x="16" y="62"/>
                  <a:pt x="14" y="59"/>
                </a:cubicBezTo>
                <a:close/>
                <a:moveTo>
                  <a:pt x="41" y="5"/>
                </a:moveTo>
                <a:cubicBezTo>
                  <a:pt x="33" y="6"/>
                  <a:pt x="26" y="10"/>
                  <a:pt x="18" y="14"/>
                </a:cubicBezTo>
                <a:cubicBezTo>
                  <a:pt x="12" y="17"/>
                  <a:pt x="5" y="21"/>
                  <a:pt x="4" y="28"/>
                </a:cubicBezTo>
                <a:cubicBezTo>
                  <a:pt x="3" y="33"/>
                  <a:pt x="5" y="38"/>
                  <a:pt x="8" y="43"/>
                </a:cubicBezTo>
                <a:cubicBezTo>
                  <a:pt x="12" y="50"/>
                  <a:pt x="16" y="58"/>
                  <a:pt x="22" y="63"/>
                </a:cubicBezTo>
                <a:cubicBezTo>
                  <a:pt x="31" y="71"/>
                  <a:pt x="44" y="73"/>
                  <a:pt x="54" y="69"/>
                </a:cubicBezTo>
                <a:cubicBezTo>
                  <a:pt x="65" y="65"/>
                  <a:pt x="73" y="54"/>
                  <a:pt x="74" y="43"/>
                </a:cubicBezTo>
                <a:cubicBezTo>
                  <a:pt x="75" y="33"/>
                  <a:pt x="71" y="21"/>
                  <a:pt x="62" y="13"/>
                </a:cubicBezTo>
                <a:cubicBezTo>
                  <a:pt x="56" y="6"/>
                  <a:pt x="48" y="3"/>
                  <a:pt x="41"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4"/>
          <p:cNvSpPr/>
          <p:nvPr/>
        </p:nvSpPr>
        <p:spPr>
          <a:xfrm>
            <a:off x="8830322" y="79656"/>
            <a:ext cx="304529" cy="284231"/>
          </a:xfrm>
          <a:custGeom>
            <a:rect b="b" l="l" r="r" t="t"/>
            <a:pathLst>
              <a:path extrusionOk="0" h="50" w="53">
                <a:moveTo>
                  <a:pt x="6" y="34"/>
                </a:moveTo>
                <a:cubicBezTo>
                  <a:pt x="5" y="32"/>
                  <a:pt x="3" y="30"/>
                  <a:pt x="3" y="28"/>
                </a:cubicBezTo>
                <a:cubicBezTo>
                  <a:pt x="0" y="22"/>
                  <a:pt x="1" y="16"/>
                  <a:pt x="4" y="11"/>
                </a:cubicBezTo>
                <a:cubicBezTo>
                  <a:pt x="8" y="6"/>
                  <a:pt x="14" y="4"/>
                  <a:pt x="19" y="2"/>
                </a:cubicBezTo>
                <a:cubicBezTo>
                  <a:pt x="19" y="2"/>
                  <a:pt x="19" y="2"/>
                  <a:pt x="19" y="2"/>
                </a:cubicBezTo>
                <a:cubicBezTo>
                  <a:pt x="28" y="0"/>
                  <a:pt x="35" y="0"/>
                  <a:pt x="41" y="4"/>
                </a:cubicBezTo>
                <a:cubicBezTo>
                  <a:pt x="47" y="7"/>
                  <a:pt x="51" y="15"/>
                  <a:pt x="52" y="25"/>
                </a:cubicBezTo>
                <a:cubicBezTo>
                  <a:pt x="53" y="33"/>
                  <a:pt x="50" y="42"/>
                  <a:pt x="44" y="46"/>
                </a:cubicBezTo>
                <a:cubicBezTo>
                  <a:pt x="40" y="49"/>
                  <a:pt x="34" y="50"/>
                  <a:pt x="28" y="49"/>
                </a:cubicBezTo>
                <a:cubicBezTo>
                  <a:pt x="23" y="48"/>
                  <a:pt x="19" y="45"/>
                  <a:pt x="14" y="41"/>
                </a:cubicBezTo>
                <a:cubicBezTo>
                  <a:pt x="10" y="39"/>
                  <a:pt x="8" y="37"/>
                  <a:pt x="6" y="34"/>
                </a:cubicBezTo>
                <a:close/>
                <a:moveTo>
                  <a:pt x="20" y="5"/>
                </a:moveTo>
                <a:cubicBezTo>
                  <a:pt x="14" y="7"/>
                  <a:pt x="9" y="9"/>
                  <a:pt x="6" y="13"/>
                </a:cubicBezTo>
                <a:cubicBezTo>
                  <a:pt x="4" y="17"/>
                  <a:pt x="3" y="22"/>
                  <a:pt x="6" y="27"/>
                </a:cubicBezTo>
                <a:cubicBezTo>
                  <a:pt x="7" y="31"/>
                  <a:pt x="11" y="35"/>
                  <a:pt x="15" y="39"/>
                </a:cubicBezTo>
                <a:cubicBezTo>
                  <a:pt x="20" y="42"/>
                  <a:pt x="24" y="45"/>
                  <a:pt x="29" y="46"/>
                </a:cubicBezTo>
                <a:cubicBezTo>
                  <a:pt x="34" y="47"/>
                  <a:pt x="39" y="46"/>
                  <a:pt x="42" y="43"/>
                </a:cubicBezTo>
                <a:cubicBezTo>
                  <a:pt x="47" y="40"/>
                  <a:pt x="50" y="33"/>
                  <a:pt x="49" y="25"/>
                </a:cubicBezTo>
                <a:cubicBezTo>
                  <a:pt x="48" y="16"/>
                  <a:pt x="44" y="9"/>
                  <a:pt x="39" y="6"/>
                </a:cubicBezTo>
                <a:cubicBezTo>
                  <a:pt x="34" y="3"/>
                  <a:pt x="28" y="3"/>
                  <a:pt x="20"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4"/>
          <p:cNvSpPr/>
          <p:nvPr/>
        </p:nvSpPr>
        <p:spPr>
          <a:xfrm>
            <a:off x="8870926" y="120260"/>
            <a:ext cx="213173" cy="182720"/>
          </a:xfrm>
          <a:custGeom>
            <a:rect b="b" l="l" r="r" t="t"/>
            <a:pathLst>
              <a:path extrusionOk="0" h="33" w="36">
                <a:moveTo>
                  <a:pt x="5" y="25"/>
                </a:moveTo>
                <a:cubicBezTo>
                  <a:pt x="3" y="23"/>
                  <a:pt x="2" y="21"/>
                  <a:pt x="2" y="18"/>
                </a:cubicBezTo>
                <a:cubicBezTo>
                  <a:pt x="2" y="18"/>
                  <a:pt x="2" y="18"/>
                  <a:pt x="2" y="18"/>
                </a:cubicBezTo>
                <a:cubicBezTo>
                  <a:pt x="0" y="12"/>
                  <a:pt x="3" y="6"/>
                  <a:pt x="8" y="4"/>
                </a:cubicBezTo>
                <a:cubicBezTo>
                  <a:pt x="15" y="0"/>
                  <a:pt x="26" y="3"/>
                  <a:pt x="31" y="9"/>
                </a:cubicBezTo>
                <a:cubicBezTo>
                  <a:pt x="36" y="14"/>
                  <a:pt x="36" y="19"/>
                  <a:pt x="31" y="24"/>
                </a:cubicBezTo>
                <a:cubicBezTo>
                  <a:pt x="26" y="30"/>
                  <a:pt x="15" y="33"/>
                  <a:pt x="8" y="28"/>
                </a:cubicBezTo>
                <a:cubicBezTo>
                  <a:pt x="7" y="27"/>
                  <a:pt x="5" y="26"/>
                  <a:pt x="5" y="25"/>
                </a:cubicBezTo>
                <a:close/>
                <a:moveTo>
                  <a:pt x="30" y="12"/>
                </a:moveTo>
                <a:cubicBezTo>
                  <a:pt x="29" y="12"/>
                  <a:pt x="29" y="11"/>
                  <a:pt x="29" y="11"/>
                </a:cubicBezTo>
                <a:cubicBezTo>
                  <a:pt x="24" y="6"/>
                  <a:pt x="15" y="4"/>
                  <a:pt x="9" y="7"/>
                </a:cubicBezTo>
                <a:cubicBezTo>
                  <a:pt x="5" y="9"/>
                  <a:pt x="4" y="12"/>
                  <a:pt x="5" y="18"/>
                </a:cubicBezTo>
                <a:cubicBezTo>
                  <a:pt x="5" y="18"/>
                  <a:pt x="5" y="18"/>
                  <a:pt x="5" y="18"/>
                </a:cubicBezTo>
                <a:cubicBezTo>
                  <a:pt x="5" y="21"/>
                  <a:pt x="7" y="24"/>
                  <a:pt x="10" y="26"/>
                </a:cubicBezTo>
                <a:cubicBezTo>
                  <a:pt x="16" y="30"/>
                  <a:pt x="25" y="27"/>
                  <a:pt x="29" y="22"/>
                </a:cubicBezTo>
                <a:cubicBezTo>
                  <a:pt x="31" y="20"/>
                  <a:pt x="33" y="16"/>
                  <a:pt x="30"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7" name="Google Shape;127;p4"/>
          <p:cNvGrpSpPr/>
          <p:nvPr/>
        </p:nvGrpSpPr>
        <p:grpSpPr>
          <a:xfrm>
            <a:off x="7338136" y="3459978"/>
            <a:ext cx="2639248" cy="2253546"/>
            <a:chOff x="7338136" y="3459978"/>
            <a:chExt cx="2639248" cy="2253546"/>
          </a:xfrm>
        </p:grpSpPr>
        <p:sp>
          <p:nvSpPr>
            <p:cNvPr id="128" name="Google Shape;128;p4"/>
            <p:cNvSpPr/>
            <p:nvPr/>
          </p:nvSpPr>
          <p:spPr>
            <a:xfrm>
              <a:off x="7338136" y="3459978"/>
              <a:ext cx="2639248" cy="2253545"/>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4"/>
            <p:cNvSpPr/>
            <p:nvPr/>
          </p:nvSpPr>
          <p:spPr>
            <a:xfrm>
              <a:off x="8180661" y="4048743"/>
              <a:ext cx="1654608" cy="1664782"/>
            </a:xfrm>
            <a:custGeom>
              <a:rect b="b" l="l" r="r" t="t"/>
              <a:pathLst>
                <a:path extrusionOk="0" h="289" w="288">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4"/>
            <p:cNvSpPr/>
            <p:nvPr/>
          </p:nvSpPr>
          <p:spPr>
            <a:xfrm>
              <a:off x="8343077" y="4160402"/>
              <a:ext cx="1370382" cy="1411009"/>
            </a:xfrm>
            <a:custGeom>
              <a:rect b="b" l="l" r="r" t="t"/>
              <a:pathLst>
                <a:path extrusionOk="0" h="246" w="238">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4"/>
            <p:cNvSpPr/>
            <p:nvPr/>
          </p:nvSpPr>
          <p:spPr>
            <a:xfrm>
              <a:off x="8485190" y="4282216"/>
              <a:ext cx="1106458" cy="1177529"/>
            </a:xfrm>
            <a:custGeom>
              <a:rect b="b" l="l" r="r" t="t"/>
              <a:pathLst>
                <a:path extrusionOk="0" h="206" w="192">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4"/>
            <p:cNvSpPr/>
            <p:nvPr/>
          </p:nvSpPr>
          <p:spPr>
            <a:xfrm>
              <a:off x="8607001" y="4414182"/>
              <a:ext cx="893283" cy="933903"/>
            </a:xfrm>
            <a:custGeom>
              <a:rect b="b" l="l" r="r" t="t"/>
              <a:pathLst>
                <a:path extrusionOk="0" h="164" w="156">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4"/>
            <p:cNvSpPr/>
            <p:nvPr/>
          </p:nvSpPr>
          <p:spPr>
            <a:xfrm>
              <a:off x="8698364" y="4505540"/>
              <a:ext cx="720722" cy="710577"/>
            </a:xfrm>
            <a:custGeom>
              <a:rect b="b" l="l" r="r" t="t"/>
              <a:pathLst>
                <a:path extrusionOk="0" h="123" w="125">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4"/>
            <p:cNvSpPr/>
            <p:nvPr/>
          </p:nvSpPr>
          <p:spPr>
            <a:xfrm>
              <a:off x="8789719" y="4617205"/>
              <a:ext cx="548151" cy="527858"/>
            </a:xfrm>
            <a:custGeom>
              <a:rect b="b" l="l" r="r" t="t"/>
              <a:pathLst>
                <a:path extrusionOk="0" h="91" w="94">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4"/>
            <p:cNvSpPr/>
            <p:nvPr/>
          </p:nvSpPr>
          <p:spPr>
            <a:xfrm>
              <a:off x="8881081" y="4718716"/>
              <a:ext cx="365434" cy="345137"/>
            </a:xfrm>
            <a:custGeom>
              <a:rect b="b" l="l" r="r" t="t"/>
              <a:pathLst>
                <a:path extrusionOk="0" h="60" w="63">
                  <a:moveTo>
                    <a:pt x="7" y="41"/>
                  </a:moveTo>
                  <a:cubicBezTo>
                    <a:pt x="5" y="39"/>
                    <a:pt x="4" y="37"/>
                    <a:pt x="3" y="34"/>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8" y="58"/>
                    <a:pt x="22" y="55"/>
                    <a:pt x="16" y="50"/>
                  </a:cubicBezTo>
                  <a:cubicBezTo>
                    <a:pt x="12" y="47"/>
                    <a:pt x="9" y="44"/>
                    <a:pt x="7" y="41"/>
                  </a:cubicBezTo>
                  <a:close/>
                  <a:moveTo>
                    <a:pt x="24" y="7"/>
                  </a:moveTo>
                  <a:cubicBezTo>
                    <a:pt x="17" y="9"/>
                    <a:pt x="11" y="11"/>
                    <a:pt x="7" y="16"/>
                  </a:cubicBezTo>
                  <a:cubicBezTo>
                    <a:pt x="4" y="20"/>
                    <a:pt x="4" y="27"/>
                    <a:pt x="6" y="33"/>
                  </a:cubicBezTo>
                  <a:cubicBezTo>
                    <a:pt x="8" y="38"/>
                    <a:pt x="12" y="43"/>
                    <a:pt x="18" y="47"/>
                  </a:cubicBezTo>
                  <a:cubicBezTo>
                    <a:pt x="24" y="51"/>
                    <a:pt x="29" y="54"/>
                    <a:pt x="34" y="55"/>
                  </a:cubicBezTo>
                  <a:cubicBezTo>
                    <a:pt x="40" y="56"/>
                    <a:pt x="46" y="55"/>
                    <a:pt x="50" y="52"/>
                  </a:cubicBezTo>
                  <a:cubicBezTo>
                    <a:pt x="56" y="48"/>
                    <a:pt x="59" y="40"/>
                    <a:pt x="58" y="31"/>
                  </a:cubicBezTo>
                  <a:cubicBezTo>
                    <a:pt x="57" y="19"/>
                    <a:pt x="53" y="12"/>
                    <a:pt x="47" y="8"/>
                  </a:cubicBezTo>
                  <a:cubicBezTo>
                    <a:pt x="41" y="4"/>
                    <a:pt x="33" y="4"/>
                    <a:pt x="24" y="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4"/>
            <p:cNvSpPr/>
            <p:nvPr/>
          </p:nvSpPr>
          <p:spPr>
            <a:xfrm>
              <a:off x="8941987" y="4769469"/>
              <a:ext cx="243623" cy="223324"/>
            </a:xfrm>
            <a:custGeom>
              <a:rect b="b" l="l" r="r" t="t"/>
              <a:pathLst>
                <a:path extrusionOk="0" h="40" w="42">
                  <a:moveTo>
                    <a:pt x="5" y="30"/>
                  </a:moveTo>
                  <a:cubicBezTo>
                    <a:pt x="3" y="27"/>
                    <a:pt x="2" y="25"/>
                    <a:pt x="1" y="22"/>
                  </a:cubicBezTo>
                  <a:cubicBezTo>
                    <a:pt x="1" y="22"/>
                    <a:pt x="1" y="22"/>
                    <a:pt x="1" y="22"/>
                  </a:cubicBezTo>
                  <a:cubicBezTo>
                    <a:pt x="0" y="14"/>
                    <a:pt x="2" y="8"/>
                    <a:pt x="9" y="4"/>
                  </a:cubicBezTo>
                  <a:cubicBezTo>
                    <a:pt x="17" y="0"/>
                    <a:pt x="30" y="3"/>
                    <a:pt x="37" y="10"/>
                  </a:cubicBezTo>
                  <a:cubicBezTo>
                    <a:pt x="42" y="16"/>
                    <a:pt x="42" y="23"/>
                    <a:pt x="37" y="29"/>
                  </a:cubicBezTo>
                  <a:cubicBezTo>
                    <a:pt x="31" y="36"/>
                    <a:pt x="18" y="40"/>
                    <a:pt x="9" y="34"/>
                  </a:cubicBezTo>
                  <a:cubicBezTo>
                    <a:pt x="7" y="33"/>
                    <a:pt x="6" y="31"/>
                    <a:pt x="5" y="30"/>
                  </a:cubicBezTo>
                  <a:close/>
                  <a:moveTo>
                    <a:pt x="35" y="14"/>
                  </a:moveTo>
                  <a:cubicBezTo>
                    <a:pt x="35" y="14"/>
                    <a:pt x="34" y="13"/>
                    <a:pt x="34" y="13"/>
                  </a:cubicBezTo>
                  <a:cubicBezTo>
                    <a:pt x="28" y="7"/>
                    <a:pt x="17" y="4"/>
                    <a:pt x="10" y="8"/>
                  </a:cubicBezTo>
                  <a:cubicBezTo>
                    <a:pt x="6" y="10"/>
                    <a:pt x="4" y="15"/>
                    <a:pt x="5" y="21"/>
                  </a:cubicBezTo>
                  <a:cubicBezTo>
                    <a:pt x="5" y="21"/>
                    <a:pt x="5" y="21"/>
                    <a:pt x="5" y="21"/>
                  </a:cubicBezTo>
                  <a:cubicBezTo>
                    <a:pt x="5" y="25"/>
                    <a:pt x="8" y="28"/>
                    <a:pt x="11" y="31"/>
                  </a:cubicBezTo>
                  <a:cubicBezTo>
                    <a:pt x="18" y="36"/>
                    <a:pt x="29" y="32"/>
                    <a:pt x="34" y="27"/>
                  </a:cubicBezTo>
                  <a:cubicBezTo>
                    <a:pt x="36" y="24"/>
                    <a:pt x="39" y="19"/>
                    <a:pt x="35" y="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5"/>
          <p:cNvSpPr/>
          <p:nvPr/>
        </p:nvSpPr>
        <p:spPr>
          <a:xfrm rot="8999999">
            <a:off x="6146866" y="-1507981"/>
            <a:ext cx="1981389" cy="2320548"/>
          </a:xfrm>
          <a:custGeom>
            <a:rect b="b" l="l" r="r" t="t"/>
            <a:pathLst>
              <a:path extrusionOk="0" h="459" w="393">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5"/>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40" name="Google Shape;140;p5"/>
          <p:cNvSpPr/>
          <p:nvPr/>
        </p:nvSpPr>
        <p:spPr>
          <a:xfrm>
            <a:off x="-671761" y="3705831"/>
            <a:ext cx="1981389" cy="2320548"/>
          </a:xfrm>
          <a:custGeom>
            <a:rect b="b" l="l" r="r" t="t"/>
            <a:pathLst>
              <a:path extrusionOk="0" h="459" w="393">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 name="Google Shape;141;p5"/>
          <p:cNvGrpSpPr/>
          <p:nvPr/>
        </p:nvGrpSpPr>
        <p:grpSpPr>
          <a:xfrm>
            <a:off x="-761012" y="4294893"/>
            <a:ext cx="1642235" cy="1597611"/>
            <a:chOff x="-761012" y="4294893"/>
            <a:chExt cx="1642235" cy="1597611"/>
          </a:xfrm>
        </p:grpSpPr>
        <p:sp>
          <p:nvSpPr>
            <p:cNvPr id="142" name="Google Shape;142;p5"/>
            <p:cNvSpPr/>
            <p:nvPr/>
          </p:nvSpPr>
          <p:spPr>
            <a:xfrm>
              <a:off x="-761012" y="4294893"/>
              <a:ext cx="1642235" cy="1597611"/>
            </a:xfrm>
            <a:custGeom>
              <a:rect b="b" l="l" r="r" t="t"/>
              <a:pathLst>
                <a:path extrusionOk="0" h="316" w="327">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5"/>
            <p:cNvSpPr/>
            <p:nvPr/>
          </p:nvSpPr>
          <p:spPr>
            <a:xfrm>
              <a:off x="-627131" y="4455546"/>
              <a:ext cx="1338776" cy="1294154"/>
            </a:xfrm>
            <a:custGeom>
              <a:rect b="b" l="l" r="r" t="t"/>
              <a:pathLst>
                <a:path extrusionOk="0" h="257" w="264">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5"/>
            <p:cNvSpPr/>
            <p:nvPr/>
          </p:nvSpPr>
          <p:spPr>
            <a:xfrm>
              <a:off x="-528958" y="4500176"/>
              <a:ext cx="1124574" cy="1160275"/>
            </a:xfrm>
            <a:custGeom>
              <a:rect b="b" l="l" r="r" t="t"/>
              <a:pathLst>
                <a:path extrusionOk="0" h="230" w="224">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5"/>
            <p:cNvSpPr/>
            <p:nvPr/>
          </p:nvSpPr>
          <p:spPr>
            <a:xfrm>
              <a:off x="-421855" y="4669751"/>
              <a:ext cx="865746" cy="865747"/>
            </a:xfrm>
            <a:custGeom>
              <a:rect b="b" l="l" r="r" t="t"/>
              <a:pathLst>
                <a:path extrusionOk="0" h="172" w="171">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5"/>
            <p:cNvSpPr/>
            <p:nvPr/>
          </p:nvSpPr>
          <p:spPr>
            <a:xfrm>
              <a:off x="-323675" y="4785782"/>
              <a:ext cx="696165" cy="651541"/>
            </a:xfrm>
            <a:custGeom>
              <a:rect b="b" l="l" r="r" t="t"/>
              <a:pathLst>
                <a:path extrusionOk="0" h="128" w="137">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7" name="Google Shape;147;p5"/>
            <p:cNvGrpSpPr/>
            <p:nvPr/>
          </p:nvGrpSpPr>
          <p:grpSpPr>
            <a:xfrm>
              <a:off x="-252274" y="4848258"/>
              <a:ext cx="526588" cy="464110"/>
              <a:chOff x="-189786" y="4656371"/>
              <a:chExt cx="526588" cy="464110"/>
            </a:xfrm>
          </p:grpSpPr>
          <p:sp>
            <p:nvSpPr>
              <p:cNvPr id="148" name="Google Shape;148;p5"/>
              <p:cNvSpPr/>
              <p:nvPr/>
            </p:nvSpPr>
            <p:spPr>
              <a:xfrm>
                <a:off x="-189786" y="4656371"/>
                <a:ext cx="526588" cy="464110"/>
              </a:xfrm>
              <a:custGeom>
                <a:rect b="b" l="l" r="r" t="t"/>
                <a:pathLst>
                  <a:path extrusionOk="0" h="92" w="104">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5"/>
              <p:cNvSpPr/>
              <p:nvPr/>
            </p:nvSpPr>
            <p:spPr>
              <a:xfrm>
                <a:off x="-118385" y="4727772"/>
                <a:ext cx="357008" cy="312385"/>
              </a:xfrm>
              <a:custGeom>
                <a:rect b="b" l="l" r="r" t="t"/>
                <a:pathLst>
                  <a:path extrusionOk="0" h="63" w="72">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5"/>
              <p:cNvSpPr/>
              <p:nvPr/>
            </p:nvSpPr>
            <p:spPr>
              <a:xfrm>
                <a:off x="-29133" y="4763473"/>
                <a:ext cx="223132" cy="205282"/>
              </a:xfrm>
              <a:custGeom>
                <a:rect b="b" l="l" r="r" t="t"/>
                <a:pathLst>
                  <a:path extrusionOk="0" h="40" w="44">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1" name="Google Shape;151;p5"/>
          <p:cNvSpPr/>
          <p:nvPr/>
        </p:nvSpPr>
        <p:spPr>
          <a:xfrm rot="8999999">
            <a:off x="7589141" y="-1007056"/>
            <a:ext cx="1981389" cy="2320548"/>
          </a:xfrm>
          <a:custGeom>
            <a:rect b="b" l="l" r="r" t="t"/>
            <a:pathLst>
              <a:path extrusionOk="0" h="459" w="393">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 name="Google Shape;152;p5"/>
          <p:cNvGrpSpPr/>
          <p:nvPr/>
        </p:nvGrpSpPr>
        <p:grpSpPr>
          <a:xfrm rot="8999956">
            <a:off x="7342243" y="-689358"/>
            <a:ext cx="1642199" cy="1597576"/>
            <a:chOff x="-761012" y="4294893"/>
            <a:chExt cx="1642235" cy="1597611"/>
          </a:xfrm>
        </p:grpSpPr>
        <p:sp>
          <p:nvSpPr>
            <p:cNvPr id="153" name="Google Shape;153;p5"/>
            <p:cNvSpPr/>
            <p:nvPr/>
          </p:nvSpPr>
          <p:spPr>
            <a:xfrm>
              <a:off x="-761012" y="4294893"/>
              <a:ext cx="1642235" cy="1597611"/>
            </a:xfrm>
            <a:custGeom>
              <a:rect b="b" l="l" r="r" t="t"/>
              <a:pathLst>
                <a:path extrusionOk="0" h="316" w="327">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5"/>
            <p:cNvSpPr/>
            <p:nvPr/>
          </p:nvSpPr>
          <p:spPr>
            <a:xfrm>
              <a:off x="-627131" y="4455546"/>
              <a:ext cx="1338776" cy="1294154"/>
            </a:xfrm>
            <a:custGeom>
              <a:rect b="b" l="l" r="r" t="t"/>
              <a:pathLst>
                <a:path extrusionOk="0" h="257" w="264">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5"/>
            <p:cNvSpPr/>
            <p:nvPr/>
          </p:nvSpPr>
          <p:spPr>
            <a:xfrm>
              <a:off x="-528958" y="4500176"/>
              <a:ext cx="1124574" cy="1160275"/>
            </a:xfrm>
            <a:custGeom>
              <a:rect b="b" l="l" r="r" t="t"/>
              <a:pathLst>
                <a:path extrusionOk="0" h="230" w="224">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5"/>
            <p:cNvSpPr/>
            <p:nvPr/>
          </p:nvSpPr>
          <p:spPr>
            <a:xfrm>
              <a:off x="-421855" y="4669751"/>
              <a:ext cx="865746" cy="865747"/>
            </a:xfrm>
            <a:custGeom>
              <a:rect b="b" l="l" r="r" t="t"/>
              <a:pathLst>
                <a:path extrusionOk="0" h="172" w="171">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5"/>
            <p:cNvSpPr/>
            <p:nvPr/>
          </p:nvSpPr>
          <p:spPr>
            <a:xfrm>
              <a:off x="-323675" y="4785782"/>
              <a:ext cx="696165" cy="651541"/>
            </a:xfrm>
            <a:custGeom>
              <a:rect b="b" l="l" r="r" t="t"/>
              <a:pathLst>
                <a:path extrusionOk="0" h="128" w="137">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 name="Google Shape;158;p5"/>
            <p:cNvGrpSpPr/>
            <p:nvPr/>
          </p:nvGrpSpPr>
          <p:grpSpPr>
            <a:xfrm>
              <a:off x="-252274" y="4848258"/>
              <a:ext cx="526588" cy="464110"/>
              <a:chOff x="-189786" y="4656371"/>
              <a:chExt cx="526588" cy="464110"/>
            </a:xfrm>
          </p:grpSpPr>
          <p:sp>
            <p:nvSpPr>
              <p:cNvPr id="159" name="Google Shape;159;p5"/>
              <p:cNvSpPr/>
              <p:nvPr/>
            </p:nvSpPr>
            <p:spPr>
              <a:xfrm>
                <a:off x="-189786" y="4656371"/>
                <a:ext cx="526588" cy="464110"/>
              </a:xfrm>
              <a:custGeom>
                <a:rect b="b" l="l" r="r" t="t"/>
                <a:pathLst>
                  <a:path extrusionOk="0" h="92" w="104">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5"/>
              <p:cNvSpPr/>
              <p:nvPr/>
            </p:nvSpPr>
            <p:spPr>
              <a:xfrm>
                <a:off x="-118385" y="4727772"/>
                <a:ext cx="357008" cy="312385"/>
              </a:xfrm>
              <a:custGeom>
                <a:rect b="b" l="l" r="r" t="t"/>
                <a:pathLst>
                  <a:path extrusionOk="0" h="63" w="72">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5"/>
              <p:cNvSpPr/>
              <p:nvPr/>
            </p:nvSpPr>
            <p:spPr>
              <a:xfrm>
                <a:off x="-29133" y="4763473"/>
                <a:ext cx="223132" cy="205282"/>
              </a:xfrm>
              <a:custGeom>
                <a:rect b="b" l="l" r="r" t="t"/>
                <a:pathLst>
                  <a:path extrusionOk="0" h="40" w="44">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62" name="Google Shape;162;p5"/>
          <p:cNvSpPr/>
          <p:nvPr/>
        </p:nvSpPr>
        <p:spPr>
          <a:xfrm rot="900000">
            <a:off x="-227701" y="-728252"/>
            <a:ext cx="1726168" cy="1897238"/>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5"/>
          <p:cNvSpPr/>
          <p:nvPr/>
        </p:nvSpPr>
        <p:spPr>
          <a:xfrm rot="900000">
            <a:off x="-227701" y="-950127"/>
            <a:ext cx="1726168" cy="1897238"/>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5"/>
          <p:cNvSpPr txBox="1"/>
          <p:nvPr>
            <p:ph idx="2" type="title"/>
          </p:nvPr>
        </p:nvSpPr>
        <p:spPr>
          <a:xfrm>
            <a:off x="1598575" y="2620175"/>
            <a:ext cx="2636700" cy="70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5" name="Google Shape;165;p5"/>
          <p:cNvSpPr txBox="1"/>
          <p:nvPr>
            <p:ph idx="1" type="subTitle"/>
          </p:nvPr>
        </p:nvSpPr>
        <p:spPr>
          <a:xfrm>
            <a:off x="1598575" y="3255800"/>
            <a:ext cx="2636700" cy="94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6" name="Google Shape;166;p5"/>
          <p:cNvSpPr txBox="1"/>
          <p:nvPr>
            <p:ph idx="3" type="title"/>
          </p:nvPr>
        </p:nvSpPr>
        <p:spPr>
          <a:xfrm>
            <a:off x="4908725" y="2620175"/>
            <a:ext cx="2636700" cy="705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7" name="Google Shape;167;p5"/>
          <p:cNvSpPr txBox="1"/>
          <p:nvPr>
            <p:ph idx="4" type="subTitle"/>
          </p:nvPr>
        </p:nvSpPr>
        <p:spPr>
          <a:xfrm>
            <a:off x="4908725" y="3255800"/>
            <a:ext cx="2636700" cy="94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6"/>
          <p:cNvSpPr/>
          <p:nvPr/>
        </p:nvSpPr>
        <p:spPr>
          <a:xfrm>
            <a:off x="7383249" y="-719275"/>
            <a:ext cx="2588300" cy="2097421"/>
          </a:xfrm>
          <a:custGeom>
            <a:rect b="b" l="l" r="r" t="t"/>
            <a:pathLst>
              <a:path extrusionOk="0" h="417" w="513">
                <a:moveTo>
                  <a:pt x="450" y="202"/>
                </a:moveTo>
                <a:cubicBezTo>
                  <a:pt x="412" y="169"/>
                  <a:pt x="358" y="154"/>
                  <a:pt x="330" y="113"/>
                </a:cubicBezTo>
                <a:cubicBezTo>
                  <a:pt x="315" y="90"/>
                  <a:pt x="309" y="62"/>
                  <a:pt x="293" y="40"/>
                </a:cubicBezTo>
                <a:cubicBezTo>
                  <a:pt x="272" y="13"/>
                  <a:pt x="236" y="0"/>
                  <a:pt x="202" y="1"/>
                </a:cubicBezTo>
                <a:cubicBezTo>
                  <a:pt x="168" y="3"/>
                  <a:pt x="135" y="18"/>
                  <a:pt x="107" y="38"/>
                </a:cubicBezTo>
                <a:cubicBezTo>
                  <a:pt x="80" y="58"/>
                  <a:pt x="56" y="84"/>
                  <a:pt x="33" y="109"/>
                </a:cubicBezTo>
                <a:cubicBezTo>
                  <a:pt x="17" y="126"/>
                  <a:pt x="0" y="146"/>
                  <a:pt x="1" y="169"/>
                </a:cubicBezTo>
                <a:cubicBezTo>
                  <a:pt x="2" y="189"/>
                  <a:pt x="15" y="205"/>
                  <a:pt x="29" y="219"/>
                </a:cubicBezTo>
                <a:cubicBezTo>
                  <a:pt x="70" y="258"/>
                  <a:pt x="121" y="284"/>
                  <a:pt x="171" y="310"/>
                </a:cubicBezTo>
                <a:cubicBezTo>
                  <a:pt x="224" y="337"/>
                  <a:pt x="277" y="363"/>
                  <a:pt x="334" y="381"/>
                </a:cubicBezTo>
                <a:cubicBezTo>
                  <a:pt x="372" y="392"/>
                  <a:pt x="448" y="417"/>
                  <a:pt x="483" y="387"/>
                </a:cubicBezTo>
                <a:cubicBezTo>
                  <a:pt x="513" y="361"/>
                  <a:pt x="504" y="300"/>
                  <a:pt x="493" y="268"/>
                </a:cubicBezTo>
                <a:cubicBezTo>
                  <a:pt x="485" y="242"/>
                  <a:pt x="470" y="219"/>
                  <a:pt x="450" y="20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6"/>
          <p:cNvSpPr/>
          <p:nvPr/>
        </p:nvSpPr>
        <p:spPr>
          <a:xfrm>
            <a:off x="7767030" y="-58811"/>
            <a:ext cx="1561908" cy="1544061"/>
          </a:xfrm>
          <a:custGeom>
            <a:rect b="b" l="l" r="r" t="t"/>
            <a:pathLst>
              <a:path extrusionOk="0" h="306" w="309">
                <a:moveTo>
                  <a:pt x="303" y="306"/>
                </a:moveTo>
                <a:cubicBezTo>
                  <a:pt x="307" y="288"/>
                  <a:pt x="296" y="270"/>
                  <a:pt x="283" y="260"/>
                </a:cubicBezTo>
                <a:cubicBezTo>
                  <a:pt x="272" y="252"/>
                  <a:pt x="259" y="247"/>
                  <a:pt x="247" y="243"/>
                </a:cubicBezTo>
                <a:cubicBezTo>
                  <a:pt x="243" y="241"/>
                  <a:pt x="239" y="240"/>
                  <a:pt x="235" y="238"/>
                </a:cubicBezTo>
                <a:cubicBezTo>
                  <a:pt x="213" y="229"/>
                  <a:pt x="200" y="218"/>
                  <a:pt x="194" y="205"/>
                </a:cubicBezTo>
                <a:cubicBezTo>
                  <a:pt x="190" y="198"/>
                  <a:pt x="189" y="190"/>
                  <a:pt x="187" y="183"/>
                </a:cubicBezTo>
                <a:cubicBezTo>
                  <a:pt x="185" y="173"/>
                  <a:pt x="183" y="163"/>
                  <a:pt x="177" y="155"/>
                </a:cubicBezTo>
                <a:cubicBezTo>
                  <a:pt x="165" y="140"/>
                  <a:pt x="143" y="137"/>
                  <a:pt x="125" y="135"/>
                </a:cubicBezTo>
                <a:cubicBezTo>
                  <a:pt x="106" y="133"/>
                  <a:pt x="85" y="128"/>
                  <a:pt x="75" y="111"/>
                </a:cubicBezTo>
                <a:cubicBezTo>
                  <a:pt x="71" y="103"/>
                  <a:pt x="70" y="94"/>
                  <a:pt x="69" y="84"/>
                </a:cubicBezTo>
                <a:cubicBezTo>
                  <a:pt x="69" y="81"/>
                  <a:pt x="69" y="77"/>
                  <a:pt x="69" y="74"/>
                </a:cubicBezTo>
                <a:cubicBezTo>
                  <a:pt x="64" y="39"/>
                  <a:pt x="35" y="8"/>
                  <a:pt x="0" y="1"/>
                </a:cubicBezTo>
                <a:cubicBezTo>
                  <a:pt x="0" y="0"/>
                  <a:pt x="0" y="0"/>
                  <a:pt x="0" y="0"/>
                </a:cubicBezTo>
                <a:cubicBezTo>
                  <a:pt x="36" y="7"/>
                  <a:pt x="65" y="38"/>
                  <a:pt x="70" y="74"/>
                </a:cubicBezTo>
                <a:cubicBezTo>
                  <a:pt x="70" y="77"/>
                  <a:pt x="70" y="81"/>
                  <a:pt x="71" y="84"/>
                </a:cubicBezTo>
                <a:cubicBezTo>
                  <a:pt x="71" y="93"/>
                  <a:pt x="72" y="103"/>
                  <a:pt x="76" y="111"/>
                </a:cubicBezTo>
                <a:cubicBezTo>
                  <a:pt x="86" y="127"/>
                  <a:pt x="106" y="132"/>
                  <a:pt x="126" y="134"/>
                </a:cubicBezTo>
                <a:cubicBezTo>
                  <a:pt x="144" y="136"/>
                  <a:pt x="166" y="139"/>
                  <a:pt x="178" y="155"/>
                </a:cubicBezTo>
                <a:cubicBezTo>
                  <a:pt x="184" y="163"/>
                  <a:pt x="186" y="173"/>
                  <a:pt x="188" y="183"/>
                </a:cubicBezTo>
                <a:cubicBezTo>
                  <a:pt x="190" y="190"/>
                  <a:pt x="191" y="198"/>
                  <a:pt x="195" y="205"/>
                </a:cubicBezTo>
                <a:cubicBezTo>
                  <a:pt x="201" y="218"/>
                  <a:pt x="214" y="228"/>
                  <a:pt x="235" y="237"/>
                </a:cubicBezTo>
                <a:cubicBezTo>
                  <a:pt x="239" y="239"/>
                  <a:pt x="243" y="240"/>
                  <a:pt x="247" y="242"/>
                </a:cubicBezTo>
                <a:cubicBezTo>
                  <a:pt x="260" y="247"/>
                  <a:pt x="273" y="251"/>
                  <a:pt x="283" y="260"/>
                </a:cubicBezTo>
                <a:cubicBezTo>
                  <a:pt x="297" y="270"/>
                  <a:pt x="309" y="288"/>
                  <a:pt x="304" y="306"/>
                </a:cubicBezTo>
                <a:lnTo>
                  <a:pt x="303" y="30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6"/>
          <p:cNvSpPr/>
          <p:nvPr/>
        </p:nvSpPr>
        <p:spPr>
          <a:xfrm>
            <a:off x="7775957" y="12591"/>
            <a:ext cx="1445879" cy="1285226"/>
          </a:xfrm>
          <a:custGeom>
            <a:rect b="b" l="l" r="r" t="t"/>
            <a:pathLst>
              <a:path extrusionOk="0" h="255" w="286">
                <a:moveTo>
                  <a:pt x="247" y="248"/>
                </a:moveTo>
                <a:cubicBezTo>
                  <a:pt x="216" y="236"/>
                  <a:pt x="190" y="211"/>
                  <a:pt x="180" y="180"/>
                </a:cubicBezTo>
                <a:cubicBezTo>
                  <a:pt x="179" y="178"/>
                  <a:pt x="179" y="175"/>
                  <a:pt x="178" y="173"/>
                </a:cubicBezTo>
                <a:cubicBezTo>
                  <a:pt x="176" y="165"/>
                  <a:pt x="173" y="157"/>
                  <a:pt x="169" y="151"/>
                </a:cubicBezTo>
                <a:cubicBezTo>
                  <a:pt x="158" y="137"/>
                  <a:pt x="139" y="133"/>
                  <a:pt x="122" y="131"/>
                </a:cubicBezTo>
                <a:cubicBezTo>
                  <a:pt x="119" y="131"/>
                  <a:pt x="119" y="131"/>
                  <a:pt x="119" y="131"/>
                </a:cubicBezTo>
                <a:cubicBezTo>
                  <a:pt x="102" y="129"/>
                  <a:pt x="85" y="127"/>
                  <a:pt x="72" y="117"/>
                </a:cubicBezTo>
                <a:cubicBezTo>
                  <a:pt x="59" y="106"/>
                  <a:pt x="54" y="88"/>
                  <a:pt x="51" y="73"/>
                </a:cubicBezTo>
                <a:cubicBezTo>
                  <a:pt x="51" y="70"/>
                  <a:pt x="50" y="67"/>
                  <a:pt x="50" y="64"/>
                </a:cubicBezTo>
                <a:cubicBezTo>
                  <a:pt x="48" y="51"/>
                  <a:pt x="46" y="38"/>
                  <a:pt x="39" y="27"/>
                </a:cubicBezTo>
                <a:cubicBezTo>
                  <a:pt x="32" y="13"/>
                  <a:pt x="16" y="1"/>
                  <a:pt x="0" y="5"/>
                </a:cubicBezTo>
                <a:cubicBezTo>
                  <a:pt x="0" y="4"/>
                  <a:pt x="0" y="4"/>
                  <a:pt x="0" y="4"/>
                </a:cubicBezTo>
                <a:cubicBezTo>
                  <a:pt x="16" y="0"/>
                  <a:pt x="33" y="12"/>
                  <a:pt x="40" y="26"/>
                </a:cubicBezTo>
                <a:cubicBezTo>
                  <a:pt x="47" y="38"/>
                  <a:pt x="49" y="51"/>
                  <a:pt x="51" y="64"/>
                </a:cubicBezTo>
                <a:cubicBezTo>
                  <a:pt x="51" y="67"/>
                  <a:pt x="52" y="70"/>
                  <a:pt x="53" y="73"/>
                </a:cubicBezTo>
                <a:cubicBezTo>
                  <a:pt x="55" y="87"/>
                  <a:pt x="60" y="105"/>
                  <a:pt x="73" y="116"/>
                </a:cubicBezTo>
                <a:cubicBezTo>
                  <a:pt x="85" y="126"/>
                  <a:pt x="102" y="128"/>
                  <a:pt x="119" y="130"/>
                </a:cubicBezTo>
                <a:cubicBezTo>
                  <a:pt x="122" y="130"/>
                  <a:pt x="122" y="130"/>
                  <a:pt x="122" y="130"/>
                </a:cubicBezTo>
                <a:cubicBezTo>
                  <a:pt x="140" y="132"/>
                  <a:pt x="159" y="136"/>
                  <a:pt x="170" y="150"/>
                </a:cubicBezTo>
                <a:cubicBezTo>
                  <a:pt x="174" y="157"/>
                  <a:pt x="177" y="165"/>
                  <a:pt x="179" y="173"/>
                </a:cubicBezTo>
                <a:cubicBezTo>
                  <a:pt x="180" y="175"/>
                  <a:pt x="180" y="178"/>
                  <a:pt x="181" y="180"/>
                </a:cubicBezTo>
                <a:cubicBezTo>
                  <a:pt x="196" y="223"/>
                  <a:pt x="241" y="255"/>
                  <a:pt x="286" y="253"/>
                </a:cubicBezTo>
                <a:cubicBezTo>
                  <a:pt x="286" y="254"/>
                  <a:pt x="286" y="254"/>
                  <a:pt x="286" y="254"/>
                </a:cubicBezTo>
                <a:cubicBezTo>
                  <a:pt x="273" y="255"/>
                  <a:pt x="260" y="252"/>
                  <a:pt x="247" y="248"/>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6"/>
          <p:cNvSpPr/>
          <p:nvPr/>
        </p:nvSpPr>
        <p:spPr>
          <a:xfrm>
            <a:off x="-671761" y="3705831"/>
            <a:ext cx="1981389" cy="2320548"/>
          </a:xfrm>
          <a:custGeom>
            <a:rect b="b" l="l" r="r" t="t"/>
            <a:pathLst>
              <a:path extrusionOk="0" h="459" w="393">
                <a:moveTo>
                  <a:pt x="234" y="416"/>
                </a:moveTo>
                <a:cubicBezTo>
                  <a:pt x="228" y="397"/>
                  <a:pt x="226" y="376"/>
                  <a:pt x="217" y="358"/>
                </a:cubicBezTo>
                <a:cubicBezTo>
                  <a:pt x="201" y="329"/>
                  <a:pt x="169" y="313"/>
                  <a:pt x="137" y="302"/>
                </a:cubicBezTo>
                <a:cubicBezTo>
                  <a:pt x="106" y="291"/>
                  <a:pt x="72" y="283"/>
                  <a:pt x="47" y="261"/>
                </a:cubicBezTo>
                <a:cubicBezTo>
                  <a:pt x="25" y="241"/>
                  <a:pt x="12" y="213"/>
                  <a:pt x="6" y="184"/>
                </a:cubicBezTo>
                <a:cubicBezTo>
                  <a:pt x="0" y="156"/>
                  <a:pt x="24" y="90"/>
                  <a:pt x="47" y="73"/>
                </a:cubicBezTo>
                <a:cubicBezTo>
                  <a:pt x="142" y="0"/>
                  <a:pt x="228" y="93"/>
                  <a:pt x="320" y="171"/>
                </a:cubicBezTo>
                <a:cubicBezTo>
                  <a:pt x="393" y="233"/>
                  <a:pt x="364" y="296"/>
                  <a:pt x="346" y="328"/>
                </a:cubicBezTo>
                <a:cubicBezTo>
                  <a:pt x="327" y="363"/>
                  <a:pt x="307" y="397"/>
                  <a:pt x="287" y="431"/>
                </a:cubicBezTo>
                <a:cubicBezTo>
                  <a:pt x="281" y="442"/>
                  <a:pt x="274" y="459"/>
                  <a:pt x="259" y="453"/>
                </a:cubicBezTo>
                <a:cubicBezTo>
                  <a:pt x="246" y="448"/>
                  <a:pt x="237" y="428"/>
                  <a:pt x="234" y="41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 name="Google Shape;173;p6"/>
          <p:cNvGrpSpPr/>
          <p:nvPr/>
        </p:nvGrpSpPr>
        <p:grpSpPr>
          <a:xfrm>
            <a:off x="881219" y="4593897"/>
            <a:ext cx="455187" cy="589069"/>
            <a:chOff x="830957" y="5262784"/>
            <a:chExt cx="455187" cy="589069"/>
          </a:xfrm>
        </p:grpSpPr>
        <p:sp>
          <p:nvSpPr>
            <p:cNvPr id="174" name="Google Shape;174;p6"/>
            <p:cNvSpPr/>
            <p:nvPr/>
          </p:nvSpPr>
          <p:spPr>
            <a:xfrm>
              <a:off x="973760" y="5325264"/>
              <a:ext cx="35701" cy="53551"/>
            </a:xfrm>
            <a:custGeom>
              <a:rect b="b" l="l" r="r" t="t"/>
              <a:pathLst>
                <a:path extrusionOk="0" h="10" w="6">
                  <a:moveTo>
                    <a:pt x="3" y="10"/>
                  </a:moveTo>
                  <a:cubicBezTo>
                    <a:pt x="1" y="10"/>
                    <a:pt x="0" y="9"/>
                    <a:pt x="0" y="7"/>
                  </a:cubicBezTo>
                  <a:cubicBezTo>
                    <a:pt x="0" y="2"/>
                    <a:pt x="0" y="2"/>
                    <a:pt x="0" y="2"/>
                  </a:cubicBezTo>
                  <a:cubicBezTo>
                    <a:pt x="0" y="1"/>
                    <a:pt x="1" y="0"/>
                    <a:pt x="3" y="0"/>
                  </a:cubicBezTo>
                  <a:cubicBezTo>
                    <a:pt x="4" y="0"/>
                    <a:pt x="6" y="1"/>
                    <a:pt x="6" y="2"/>
                  </a:cubicBezTo>
                  <a:cubicBezTo>
                    <a:pt x="6" y="7"/>
                    <a:pt x="6" y="7"/>
                    <a:pt x="6" y="7"/>
                  </a:cubicBezTo>
                  <a:cubicBezTo>
                    <a:pt x="6" y="9"/>
                    <a:pt x="4" y="10"/>
                    <a:pt x="3" y="10"/>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6"/>
            <p:cNvSpPr/>
            <p:nvPr/>
          </p:nvSpPr>
          <p:spPr>
            <a:xfrm>
              <a:off x="1071933" y="5280635"/>
              <a:ext cx="26778" cy="71402"/>
            </a:xfrm>
            <a:custGeom>
              <a:rect b="b" l="l" r="r" t="t"/>
              <a:pathLst>
                <a:path extrusionOk="0" h="14" w="6">
                  <a:moveTo>
                    <a:pt x="3" y="14"/>
                  </a:moveTo>
                  <a:cubicBezTo>
                    <a:pt x="1" y="14"/>
                    <a:pt x="0" y="12"/>
                    <a:pt x="0" y="11"/>
                  </a:cubicBezTo>
                  <a:cubicBezTo>
                    <a:pt x="0" y="3"/>
                    <a:pt x="0" y="3"/>
                    <a:pt x="0" y="3"/>
                  </a:cubicBezTo>
                  <a:cubicBezTo>
                    <a:pt x="0" y="2"/>
                    <a:pt x="1" y="0"/>
                    <a:pt x="3" y="0"/>
                  </a:cubicBezTo>
                  <a:cubicBezTo>
                    <a:pt x="4" y="0"/>
                    <a:pt x="6" y="2"/>
                    <a:pt x="6" y="3"/>
                  </a:cubicBezTo>
                  <a:cubicBezTo>
                    <a:pt x="6" y="11"/>
                    <a:pt x="6" y="11"/>
                    <a:pt x="6" y="11"/>
                  </a:cubicBezTo>
                  <a:cubicBezTo>
                    <a:pt x="6" y="12"/>
                    <a:pt x="4" y="14"/>
                    <a:pt x="3" y="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6"/>
            <p:cNvSpPr/>
            <p:nvPr/>
          </p:nvSpPr>
          <p:spPr>
            <a:xfrm>
              <a:off x="1045161" y="5432366"/>
              <a:ext cx="26778" cy="71402"/>
            </a:xfrm>
            <a:custGeom>
              <a:rect b="b" l="l" r="r" t="t"/>
              <a:pathLst>
                <a:path extrusionOk="0" h="14" w="6">
                  <a:moveTo>
                    <a:pt x="3" y="14"/>
                  </a:moveTo>
                  <a:cubicBezTo>
                    <a:pt x="1" y="14"/>
                    <a:pt x="0" y="13"/>
                    <a:pt x="0" y="11"/>
                  </a:cubicBezTo>
                  <a:cubicBezTo>
                    <a:pt x="0" y="3"/>
                    <a:pt x="0" y="3"/>
                    <a:pt x="0" y="3"/>
                  </a:cubicBezTo>
                  <a:cubicBezTo>
                    <a:pt x="0" y="1"/>
                    <a:pt x="1" y="0"/>
                    <a:pt x="3" y="0"/>
                  </a:cubicBezTo>
                  <a:cubicBezTo>
                    <a:pt x="4" y="0"/>
                    <a:pt x="6" y="1"/>
                    <a:pt x="6" y="3"/>
                  </a:cubicBezTo>
                  <a:cubicBezTo>
                    <a:pt x="6" y="11"/>
                    <a:pt x="6" y="11"/>
                    <a:pt x="6" y="11"/>
                  </a:cubicBezTo>
                  <a:cubicBezTo>
                    <a:pt x="6" y="13"/>
                    <a:pt x="4" y="14"/>
                    <a:pt x="3" y="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6"/>
            <p:cNvSpPr/>
            <p:nvPr/>
          </p:nvSpPr>
          <p:spPr>
            <a:xfrm>
              <a:off x="946981" y="5441288"/>
              <a:ext cx="26778" cy="44629"/>
            </a:xfrm>
            <a:custGeom>
              <a:rect b="b" l="l" r="r" t="t"/>
              <a:pathLst>
                <a:path extrusionOk="0" h="9" w="6">
                  <a:moveTo>
                    <a:pt x="3" y="9"/>
                  </a:moveTo>
                  <a:cubicBezTo>
                    <a:pt x="2" y="9"/>
                    <a:pt x="0" y="8"/>
                    <a:pt x="0" y="6"/>
                  </a:cubicBezTo>
                  <a:cubicBezTo>
                    <a:pt x="0" y="2"/>
                    <a:pt x="0" y="2"/>
                    <a:pt x="0" y="2"/>
                  </a:cubicBezTo>
                  <a:cubicBezTo>
                    <a:pt x="0" y="1"/>
                    <a:pt x="2" y="0"/>
                    <a:pt x="3" y="0"/>
                  </a:cubicBezTo>
                  <a:cubicBezTo>
                    <a:pt x="5" y="0"/>
                    <a:pt x="6" y="1"/>
                    <a:pt x="6" y="2"/>
                  </a:cubicBezTo>
                  <a:cubicBezTo>
                    <a:pt x="6" y="6"/>
                    <a:pt x="6" y="6"/>
                    <a:pt x="6" y="6"/>
                  </a:cubicBezTo>
                  <a:cubicBezTo>
                    <a:pt x="6" y="8"/>
                    <a:pt x="5" y="9"/>
                    <a:pt x="3" y="9"/>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6"/>
            <p:cNvSpPr/>
            <p:nvPr/>
          </p:nvSpPr>
          <p:spPr>
            <a:xfrm>
              <a:off x="1187964" y="5432366"/>
              <a:ext cx="26778" cy="71402"/>
            </a:xfrm>
            <a:custGeom>
              <a:rect b="b" l="l" r="r" t="t"/>
              <a:pathLst>
                <a:path extrusionOk="0" h="15" w="6">
                  <a:moveTo>
                    <a:pt x="3" y="15"/>
                  </a:moveTo>
                  <a:cubicBezTo>
                    <a:pt x="2" y="15"/>
                    <a:pt x="1" y="14"/>
                    <a:pt x="1" y="13"/>
                  </a:cubicBezTo>
                  <a:cubicBezTo>
                    <a:pt x="0" y="3"/>
                    <a:pt x="0" y="3"/>
                    <a:pt x="0" y="3"/>
                  </a:cubicBezTo>
                  <a:cubicBezTo>
                    <a:pt x="0" y="2"/>
                    <a:pt x="1" y="1"/>
                    <a:pt x="2" y="0"/>
                  </a:cubicBezTo>
                  <a:cubicBezTo>
                    <a:pt x="4" y="0"/>
                    <a:pt x="5" y="1"/>
                    <a:pt x="5" y="3"/>
                  </a:cubicBezTo>
                  <a:cubicBezTo>
                    <a:pt x="6" y="12"/>
                    <a:pt x="6" y="12"/>
                    <a:pt x="6" y="12"/>
                  </a:cubicBezTo>
                  <a:cubicBezTo>
                    <a:pt x="6" y="14"/>
                    <a:pt x="5" y="15"/>
                    <a:pt x="4" y="15"/>
                  </a:cubicBezTo>
                  <a:cubicBezTo>
                    <a:pt x="4" y="15"/>
                    <a:pt x="3" y="15"/>
                    <a:pt x="3"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6"/>
            <p:cNvSpPr/>
            <p:nvPr/>
          </p:nvSpPr>
          <p:spPr>
            <a:xfrm>
              <a:off x="1152263" y="5584091"/>
              <a:ext cx="26778" cy="80329"/>
            </a:xfrm>
            <a:custGeom>
              <a:rect b="b" l="l" r="r" t="t"/>
              <a:pathLst>
                <a:path extrusionOk="0" h="15" w="5">
                  <a:moveTo>
                    <a:pt x="3" y="15"/>
                  </a:moveTo>
                  <a:cubicBezTo>
                    <a:pt x="1" y="15"/>
                    <a:pt x="0" y="13"/>
                    <a:pt x="0" y="12"/>
                  </a:cubicBezTo>
                  <a:cubicBezTo>
                    <a:pt x="0" y="2"/>
                    <a:pt x="0" y="2"/>
                    <a:pt x="0" y="2"/>
                  </a:cubicBezTo>
                  <a:cubicBezTo>
                    <a:pt x="0" y="1"/>
                    <a:pt x="1" y="0"/>
                    <a:pt x="3" y="0"/>
                  </a:cubicBezTo>
                  <a:cubicBezTo>
                    <a:pt x="4" y="0"/>
                    <a:pt x="5" y="1"/>
                    <a:pt x="5" y="2"/>
                  </a:cubicBezTo>
                  <a:cubicBezTo>
                    <a:pt x="5" y="12"/>
                    <a:pt x="5" y="12"/>
                    <a:pt x="5" y="12"/>
                  </a:cubicBezTo>
                  <a:cubicBezTo>
                    <a:pt x="5" y="13"/>
                    <a:pt x="4" y="15"/>
                    <a:pt x="3"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6"/>
            <p:cNvSpPr/>
            <p:nvPr/>
          </p:nvSpPr>
          <p:spPr>
            <a:xfrm>
              <a:off x="1045161" y="5575169"/>
              <a:ext cx="35701" cy="71402"/>
            </a:xfrm>
            <a:custGeom>
              <a:rect b="b" l="l" r="r" t="t"/>
              <a:pathLst>
                <a:path extrusionOk="0" h="14" w="7">
                  <a:moveTo>
                    <a:pt x="3" y="14"/>
                  </a:moveTo>
                  <a:cubicBezTo>
                    <a:pt x="3" y="14"/>
                    <a:pt x="3" y="14"/>
                    <a:pt x="3" y="14"/>
                  </a:cubicBezTo>
                  <a:cubicBezTo>
                    <a:pt x="1" y="14"/>
                    <a:pt x="0" y="13"/>
                    <a:pt x="0" y="11"/>
                  </a:cubicBezTo>
                  <a:cubicBezTo>
                    <a:pt x="1" y="3"/>
                    <a:pt x="1" y="3"/>
                    <a:pt x="1" y="3"/>
                  </a:cubicBezTo>
                  <a:cubicBezTo>
                    <a:pt x="1" y="1"/>
                    <a:pt x="3" y="0"/>
                    <a:pt x="4" y="0"/>
                  </a:cubicBezTo>
                  <a:cubicBezTo>
                    <a:pt x="6" y="1"/>
                    <a:pt x="7" y="2"/>
                    <a:pt x="6" y="3"/>
                  </a:cubicBezTo>
                  <a:cubicBezTo>
                    <a:pt x="6" y="12"/>
                    <a:pt x="6" y="12"/>
                    <a:pt x="6" y="12"/>
                  </a:cubicBezTo>
                  <a:cubicBezTo>
                    <a:pt x="5" y="13"/>
                    <a:pt x="4" y="14"/>
                    <a:pt x="3" y="1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6"/>
            <p:cNvSpPr/>
            <p:nvPr/>
          </p:nvSpPr>
          <p:spPr>
            <a:xfrm>
              <a:off x="1179036" y="5262784"/>
              <a:ext cx="17850" cy="80330"/>
            </a:xfrm>
            <a:custGeom>
              <a:rect b="b" l="l" r="r" t="t"/>
              <a:pathLst>
                <a:path extrusionOk="0" h="16" w="5">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6"/>
            <p:cNvSpPr/>
            <p:nvPr/>
          </p:nvSpPr>
          <p:spPr>
            <a:xfrm>
              <a:off x="929130" y="5557319"/>
              <a:ext cx="35701" cy="71401"/>
            </a:xfrm>
            <a:custGeom>
              <a:rect b="b" l="l" r="r" t="t"/>
              <a:pathLst>
                <a:path extrusionOk="0" h="13" w="7">
                  <a:moveTo>
                    <a:pt x="4" y="13"/>
                  </a:moveTo>
                  <a:cubicBezTo>
                    <a:pt x="3" y="13"/>
                    <a:pt x="2" y="12"/>
                    <a:pt x="1" y="10"/>
                  </a:cubicBezTo>
                  <a:cubicBezTo>
                    <a:pt x="0" y="3"/>
                    <a:pt x="0" y="3"/>
                    <a:pt x="0" y="3"/>
                  </a:cubicBezTo>
                  <a:cubicBezTo>
                    <a:pt x="0" y="1"/>
                    <a:pt x="1" y="0"/>
                    <a:pt x="3" y="0"/>
                  </a:cubicBezTo>
                  <a:cubicBezTo>
                    <a:pt x="4" y="0"/>
                    <a:pt x="6" y="1"/>
                    <a:pt x="6" y="2"/>
                  </a:cubicBezTo>
                  <a:cubicBezTo>
                    <a:pt x="7" y="10"/>
                    <a:pt x="7" y="10"/>
                    <a:pt x="7" y="10"/>
                  </a:cubicBezTo>
                  <a:cubicBezTo>
                    <a:pt x="7" y="11"/>
                    <a:pt x="6" y="13"/>
                    <a:pt x="4" y="13"/>
                  </a:cubicBezTo>
                  <a:cubicBezTo>
                    <a:pt x="4" y="13"/>
                    <a:pt x="4" y="13"/>
                    <a:pt x="4" y="1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6"/>
            <p:cNvSpPr/>
            <p:nvPr/>
          </p:nvSpPr>
          <p:spPr>
            <a:xfrm>
              <a:off x="830957" y="5485918"/>
              <a:ext cx="17850" cy="62479"/>
            </a:xfrm>
            <a:custGeom>
              <a:rect b="b" l="l" r="r" t="t"/>
              <a:pathLst>
                <a:path extrusionOk="0" h="13" w="5">
                  <a:moveTo>
                    <a:pt x="3" y="13"/>
                  </a:moveTo>
                  <a:cubicBezTo>
                    <a:pt x="1" y="13"/>
                    <a:pt x="0" y="12"/>
                    <a:pt x="0" y="11"/>
                  </a:cubicBezTo>
                  <a:cubicBezTo>
                    <a:pt x="0" y="3"/>
                    <a:pt x="0" y="3"/>
                    <a:pt x="0" y="3"/>
                  </a:cubicBezTo>
                  <a:cubicBezTo>
                    <a:pt x="0" y="1"/>
                    <a:pt x="1" y="0"/>
                    <a:pt x="3" y="0"/>
                  </a:cubicBezTo>
                  <a:cubicBezTo>
                    <a:pt x="4" y="0"/>
                    <a:pt x="5" y="1"/>
                    <a:pt x="5" y="3"/>
                  </a:cubicBezTo>
                  <a:cubicBezTo>
                    <a:pt x="5" y="11"/>
                    <a:pt x="5" y="11"/>
                    <a:pt x="5" y="11"/>
                  </a:cubicBezTo>
                  <a:cubicBezTo>
                    <a:pt x="5" y="12"/>
                    <a:pt x="4" y="13"/>
                    <a:pt x="3" y="1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6"/>
            <p:cNvSpPr/>
            <p:nvPr/>
          </p:nvSpPr>
          <p:spPr>
            <a:xfrm>
              <a:off x="1045161" y="5709044"/>
              <a:ext cx="26778" cy="71402"/>
            </a:xfrm>
            <a:custGeom>
              <a:rect b="b" l="l" r="r" t="t"/>
              <a:pathLst>
                <a:path extrusionOk="0" h="15" w="6">
                  <a:moveTo>
                    <a:pt x="4" y="15"/>
                  </a:moveTo>
                  <a:cubicBezTo>
                    <a:pt x="2" y="15"/>
                    <a:pt x="1" y="14"/>
                    <a:pt x="1" y="13"/>
                  </a:cubicBezTo>
                  <a:cubicBezTo>
                    <a:pt x="0" y="4"/>
                    <a:pt x="0" y="4"/>
                    <a:pt x="0" y="4"/>
                  </a:cubicBezTo>
                  <a:cubicBezTo>
                    <a:pt x="0" y="2"/>
                    <a:pt x="1" y="1"/>
                    <a:pt x="2" y="1"/>
                  </a:cubicBezTo>
                  <a:cubicBezTo>
                    <a:pt x="4" y="0"/>
                    <a:pt x="5" y="2"/>
                    <a:pt x="5" y="3"/>
                  </a:cubicBezTo>
                  <a:cubicBezTo>
                    <a:pt x="6" y="12"/>
                    <a:pt x="6" y="12"/>
                    <a:pt x="6" y="12"/>
                  </a:cubicBezTo>
                  <a:cubicBezTo>
                    <a:pt x="6" y="14"/>
                    <a:pt x="5" y="15"/>
                    <a:pt x="4" y="15"/>
                  </a:cubicBezTo>
                  <a:cubicBezTo>
                    <a:pt x="4" y="15"/>
                    <a:pt x="4" y="15"/>
                    <a:pt x="4"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6"/>
            <p:cNvSpPr/>
            <p:nvPr/>
          </p:nvSpPr>
          <p:spPr>
            <a:xfrm>
              <a:off x="1241515" y="5494839"/>
              <a:ext cx="26778" cy="80329"/>
            </a:xfrm>
            <a:custGeom>
              <a:rect b="b" l="l" r="r" t="t"/>
              <a:pathLst>
                <a:path extrusionOk="0" h="15" w="6">
                  <a:moveTo>
                    <a:pt x="3" y="15"/>
                  </a:moveTo>
                  <a:cubicBezTo>
                    <a:pt x="2" y="15"/>
                    <a:pt x="1" y="14"/>
                    <a:pt x="0" y="12"/>
                  </a:cubicBezTo>
                  <a:cubicBezTo>
                    <a:pt x="0" y="3"/>
                    <a:pt x="0" y="3"/>
                    <a:pt x="0" y="3"/>
                  </a:cubicBezTo>
                  <a:cubicBezTo>
                    <a:pt x="0" y="2"/>
                    <a:pt x="1" y="1"/>
                    <a:pt x="3" y="1"/>
                  </a:cubicBezTo>
                  <a:cubicBezTo>
                    <a:pt x="4" y="0"/>
                    <a:pt x="5" y="2"/>
                    <a:pt x="5" y="3"/>
                  </a:cubicBezTo>
                  <a:cubicBezTo>
                    <a:pt x="6" y="12"/>
                    <a:pt x="6" y="12"/>
                    <a:pt x="6" y="12"/>
                  </a:cubicBezTo>
                  <a:cubicBezTo>
                    <a:pt x="6" y="14"/>
                    <a:pt x="5" y="15"/>
                    <a:pt x="3" y="15"/>
                  </a:cubicBezTo>
                  <a:cubicBezTo>
                    <a:pt x="3" y="15"/>
                    <a:pt x="3" y="15"/>
                    <a:pt x="3"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6"/>
            <p:cNvSpPr/>
            <p:nvPr/>
          </p:nvSpPr>
          <p:spPr>
            <a:xfrm>
              <a:off x="1179036" y="5682272"/>
              <a:ext cx="26778" cy="53551"/>
            </a:xfrm>
            <a:custGeom>
              <a:rect b="b" l="l" r="r" t="t"/>
              <a:pathLst>
                <a:path extrusionOk="0" h="11" w="6">
                  <a:moveTo>
                    <a:pt x="3" y="11"/>
                  </a:moveTo>
                  <a:cubicBezTo>
                    <a:pt x="2" y="11"/>
                    <a:pt x="0" y="9"/>
                    <a:pt x="0" y="8"/>
                  </a:cubicBezTo>
                  <a:cubicBezTo>
                    <a:pt x="0" y="2"/>
                    <a:pt x="0" y="2"/>
                    <a:pt x="0" y="2"/>
                  </a:cubicBezTo>
                  <a:cubicBezTo>
                    <a:pt x="0" y="1"/>
                    <a:pt x="2" y="0"/>
                    <a:pt x="3" y="0"/>
                  </a:cubicBezTo>
                  <a:cubicBezTo>
                    <a:pt x="5" y="0"/>
                    <a:pt x="6" y="1"/>
                    <a:pt x="6" y="2"/>
                  </a:cubicBezTo>
                  <a:cubicBezTo>
                    <a:pt x="6" y="8"/>
                    <a:pt x="6" y="8"/>
                    <a:pt x="6" y="8"/>
                  </a:cubicBezTo>
                  <a:cubicBezTo>
                    <a:pt x="6" y="9"/>
                    <a:pt x="5" y="11"/>
                    <a:pt x="3" y="1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6"/>
            <p:cNvSpPr/>
            <p:nvPr/>
          </p:nvSpPr>
          <p:spPr>
            <a:xfrm>
              <a:off x="1107634" y="5789374"/>
              <a:ext cx="35701" cy="62479"/>
            </a:xfrm>
            <a:custGeom>
              <a:rect b="b" l="l" r="r" t="t"/>
              <a:pathLst>
                <a:path extrusionOk="0" h="12" w="8">
                  <a:moveTo>
                    <a:pt x="5" y="12"/>
                  </a:moveTo>
                  <a:cubicBezTo>
                    <a:pt x="4" y="12"/>
                    <a:pt x="2" y="11"/>
                    <a:pt x="2" y="10"/>
                  </a:cubicBezTo>
                  <a:cubicBezTo>
                    <a:pt x="1" y="4"/>
                    <a:pt x="1" y="4"/>
                    <a:pt x="1" y="4"/>
                  </a:cubicBezTo>
                  <a:cubicBezTo>
                    <a:pt x="0" y="2"/>
                    <a:pt x="1" y="1"/>
                    <a:pt x="3" y="0"/>
                  </a:cubicBezTo>
                  <a:cubicBezTo>
                    <a:pt x="4" y="0"/>
                    <a:pt x="6" y="1"/>
                    <a:pt x="6" y="2"/>
                  </a:cubicBezTo>
                  <a:cubicBezTo>
                    <a:pt x="7" y="8"/>
                    <a:pt x="7" y="8"/>
                    <a:pt x="7" y="8"/>
                  </a:cubicBezTo>
                  <a:cubicBezTo>
                    <a:pt x="8" y="10"/>
                    <a:pt x="7" y="11"/>
                    <a:pt x="5" y="12"/>
                  </a:cubicBezTo>
                  <a:cubicBezTo>
                    <a:pt x="5" y="12"/>
                    <a:pt x="5" y="12"/>
                    <a:pt x="5"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6"/>
            <p:cNvSpPr/>
            <p:nvPr/>
          </p:nvSpPr>
          <p:spPr>
            <a:xfrm>
              <a:off x="911280" y="5691194"/>
              <a:ext cx="26778" cy="80330"/>
            </a:xfrm>
            <a:custGeom>
              <a:rect b="b" l="l" r="r" t="t"/>
              <a:pathLst>
                <a:path extrusionOk="0" h="17" w="5">
                  <a:moveTo>
                    <a:pt x="3" y="17"/>
                  </a:moveTo>
                  <a:cubicBezTo>
                    <a:pt x="1" y="17"/>
                    <a:pt x="0" y="16"/>
                    <a:pt x="0" y="14"/>
                  </a:cubicBezTo>
                  <a:cubicBezTo>
                    <a:pt x="0" y="3"/>
                    <a:pt x="0" y="3"/>
                    <a:pt x="0" y="3"/>
                  </a:cubicBezTo>
                  <a:cubicBezTo>
                    <a:pt x="0" y="2"/>
                    <a:pt x="1" y="0"/>
                    <a:pt x="3" y="0"/>
                  </a:cubicBezTo>
                  <a:cubicBezTo>
                    <a:pt x="4" y="0"/>
                    <a:pt x="5" y="2"/>
                    <a:pt x="5" y="3"/>
                  </a:cubicBezTo>
                  <a:cubicBezTo>
                    <a:pt x="5" y="14"/>
                    <a:pt x="5" y="14"/>
                    <a:pt x="5" y="14"/>
                  </a:cubicBezTo>
                  <a:cubicBezTo>
                    <a:pt x="5" y="16"/>
                    <a:pt x="4" y="17"/>
                    <a:pt x="3" y="1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6"/>
            <p:cNvSpPr/>
            <p:nvPr/>
          </p:nvSpPr>
          <p:spPr>
            <a:xfrm>
              <a:off x="1259365" y="5352036"/>
              <a:ext cx="26778" cy="80329"/>
            </a:xfrm>
            <a:custGeom>
              <a:rect b="b" l="l" r="r" t="t"/>
              <a:pathLst>
                <a:path extrusionOk="0" h="15" w="6">
                  <a:moveTo>
                    <a:pt x="3" y="15"/>
                  </a:moveTo>
                  <a:cubicBezTo>
                    <a:pt x="1" y="15"/>
                    <a:pt x="0" y="14"/>
                    <a:pt x="0" y="12"/>
                  </a:cubicBezTo>
                  <a:cubicBezTo>
                    <a:pt x="0" y="3"/>
                    <a:pt x="0" y="3"/>
                    <a:pt x="0" y="3"/>
                  </a:cubicBezTo>
                  <a:cubicBezTo>
                    <a:pt x="0" y="1"/>
                    <a:pt x="1" y="0"/>
                    <a:pt x="3" y="0"/>
                  </a:cubicBezTo>
                  <a:cubicBezTo>
                    <a:pt x="4" y="0"/>
                    <a:pt x="5" y="1"/>
                    <a:pt x="5" y="3"/>
                  </a:cubicBezTo>
                  <a:cubicBezTo>
                    <a:pt x="6" y="12"/>
                    <a:pt x="6" y="12"/>
                    <a:pt x="6" y="12"/>
                  </a:cubicBezTo>
                  <a:cubicBezTo>
                    <a:pt x="6" y="14"/>
                    <a:pt x="4" y="15"/>
                    <a:pt x="3" y="15"/>
                  </a:cubicBezTo>
                  <a:cubicBezTo>
                    <a:pt x="3" y="15"/>
                    <a:pt x="3" y="15"/>
                    <a:pt x="3" y="1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 name="Google Shape;190;p6"/>
          <p:cNvGrpSpPr/>
          <p:nvPr/>
        </p:nvGrpSpPr>
        <p:grpSpPr>
          <a:xfrm>
            <a:off x="-671748" y="-943871"/>
            <a:ext cx="1561916" cy="1585056"/>
            <a:chOff x="-314748" y="-281940"/>
            <a:chExt cx="1204903" cy="1222754"/>
          </a:xfrm>
        </p:grpSpPr>
        <p:sp>
          <p:nvSpPr>
            <p:cNvPr id="191" name="Google Shape;191;p6"/>
            <p:cNvSpPr/>
            <p:nvPr/>
          </p:nvSpPr>
          <p:spPr>
            <a:xfrm>
              <a:off x="-314748" y="-281940"/>
              <a:ext cx="1204903" cy="1222754"/>
            </a:xfrm>
            <a:custGeom>
              <a:rect b="b" l="l" r="r" t="t"/>
              <a:pathLst>
                <a:path extrusionOk="0" h="241" w="239">
                  <a:moveTo>
                    <a:pt x="52" y="209"/>
                  </a:moveTo>
                  <a:cubicBezTo>
                    <a:pt x="45" y="200"/>
                    <a:pt x="39" y="190"/>
                    <a:pt x="34" y="179"/>
                  </a:cubicBezTo>
                  <a:cubicBezTo>
                    <a:pt x="17" y="147"/>
                    <a:pt x="0" y="110"/>
                    <a:pt x="10" y="74"/>
                  </a:cubicBezTo>
                  <a:cubicBezTo>
                    <a:pt x="18" y="42"/>
                    <a:pt x="48" y="15"/>
                    <a:pt x="85" y="7"/>
                  </a:cubicBezTo>
                  <a:cubicBezTo>
                    <a:pt x="85" y="7"/>
                    <a:pt x="85" y="7"/>
                    <a:pt x="85" y="7"/>
                  </a:cubicBezTo>
                  <a:cubicBezTo>
                    <a:pt x="119" y="0"/>
                    <a:pt x="166" y="7"/>
                    <a:pt x="194" y="22"/>
                  </a:cubicBezTo>
                  <a:cubicBezTo>
                    <a:pt x="225" y="39"/>
                    <a:pt x="239" y="95"/>
                    <a:pt x="239" y="128"/>
                  </a:cubicBezTo>
                  <a:cubicBezTo>
                    <a:pt x="239" y="160"/>
                    <a:pt x="229" y="187"/>
                    <a:pt x="210" y="203"/>
                  </a:cubicBezTo>
                  <a:cubicBezTo>
                    <a:pt x="193" y="219"/>
                    <a:pt x="169" y="225"/>
                    <a:pt x="148" y="230"/>
                  </a:cubicBezTo>
                  <a:cubicBezTo>
                    <a:pt x="123" y="236"/>
                    <a:pt x="99" y="241"/>
                    <a:pt x="78" y="231"/>
                  </a:cubicBezTo>
                  <a:cubicBezTo>
                    <a:pt x="67" y="226"/>
                    <a:pt x="59" y="218"/>
                    <a:pt x="52" y="209"/>
                  </a:cubicBezTo>
                  <a:close/>
                  <a:moveTo>
                    <a:pt x="86" y="11"/>
                  </a:moveTo>
                  <a:cubicBezTo>
                    <a:pt x="50" y="18"/>
                    <a:pt x="21" y="44"/>
                    <a:pt x="13" y="75"/>
                  </a:cubicBezTo>
                  <a:cubicBezTo>
                    <a:pt x="3" y="110"/>
                    <a:pt x="20" y="146"/>
                    <a:pt x="36" y="178"/>
                  </a:cubicBezTo>
                  <a:cubicBezTo>
                    <a:pt x="47" y="198"/>
                    <a:pt x="59" y="219"/>
                    <a:pt x="79" y="228"/>
                  </a:cubicBezTo>
                  <a:cubicBezTo>
                    <a:pt x="99" y="237"/>
                    <a:pt x="123" y="233"/>
                    <a:pt x="147" y="227"/>
                  </a:cubicBezTo>
                  <a:cubicBezTo>
                    <a:pt x="168" y="222"/>
                    <a:pt x="191" y="216"/>
                    <a:pt x="208" y="201"/>
                  </a:cubicBezTo>
                  <a:cubicBezTo>
                    <a:pt x="226" y="185"/>
                    <a:pt x="236" y="159"/>
                    <a:pt x="236" y="128"/>
                  </a:cubicBezTo>
                  <a:cubicBezTo>
                    <a:pt x="236" y="95"/>
                    <a:pt x="222" y="42"/>
                    <a:pt x="192" y="25"/>
                  </a:cubicBezTo>
                  <a:cubicBezTo>
                    <a:pt x="165" y="10"/>
                    <a:pt x="119" y="3"/>
                    <a:pt x="86" y="1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6"/>
            <p:cNvSpPr/>
            <p:nvPr/>
          </p:nvSpPr>
          <p:spPr>
            <a:xfrm>
              <a:off x="-189796" y="-201617"/>
              <a:ext cx="999620" cy="1035322"/>
            </a:xfrm>
            <a:custGeom>
              <a:rect b="b" l="l" r="r" t="t"/>
              <a:pathLst>
                <a:path extrusionOk="0" h="205" w="197">
                  <a:moveTo>
                    <a:pt x="27" y="157"/>
                  </a:moveTo>
                  <a:cubicBezTo>
                    <a:pt x="13" y="138"/>
                    <a:pt x="4" y="119"/>
                    <a:pt x="2" y="101"/>
                  </a:cubicBezTo>
                  <a:cubicBezTo>
                    <a:pt x="0" y="75"/>
                    <a:pt x="9" y="49"/>
                    <a:pt x="27" y="30"/>
                  </a:cubicBezTo>
                  <a:cubicBezTo>
                    <a:pt x="45" y="12"/>
                    <a:pt x="70" y="1"/>
                    <a:pt x="97" y="1"/>
                  </a:cubicBezTo>
                  <a:cubicBezTo>
                    <a:pt x="97" y="1"/>
                    <a:pt x="97" y="1"/>
                    <a:pt x="97" y="1"/>
                  </a:cubicBezTo>
                  <a:cubicBezTo>
                    <a:pt x="109" y="0"/>
                    <a:pt x="121" y="2"/>
                    <a:pt x="133" y="6"/>
                  </a:cubicBezTo>
                  <a:cubicBezTo>
                    <a:pt x="158" y="15"/>
                    <a:pt x="173" y="27"/>
                    <a:pt x="182" y="43"/>
                  </a:cubicBezTo>
                  <a:cubicBezTo>
                    <a:pt x="193" y="64"/>
                    <a:pt x="197" y="87"/>
                    <a:pt x="195" y="110"/>
                  </a:cubicBezTo>
                  <a:cubicBezTo>
                    <a:pt x="192" y="140"/>
                    <a:pt x="177" y="168"/>
                    <a:pt x="153" y="184"/>
                  </a:cubicBezTo>
                  <a:cubicBezTo>
                    <a:pt x="127" y="202"/>
                    <a:pt x="94" y="205"/>
                    <a:pt x="68" y="192"/>
                  </a:cubicBezTo>
                  <a:cubicBezTo>
                    <a:pt x="54" y="186"/>
                    <a:pt x="41" y="175"/>
                    <a:pt x="29" y="160"/>
                  </a:cubicBezTo>
                  <a:cubicBezTo>
                    <a:pt x="29" y="159"/>
                    <a:pt x="28" y="158"/>
                    <a:pt x="27" y="157"/>
                  </a:cubicBezTo>
                  <a:close/>
                  <a:moveTo>
                    <a:pt x="97" y="4"/>
                  </a:moveTo>
                  <a:cubicBezTo>
                    <a:pt x="71" y="4"/>
                    <a:pt x="47" y="14"/>
                    <a:pt x="30" y="32"/>
                  </a:cubicBezTo>
                  <a:cubicBezTo>
                    <a:pt x="12" y="50"/>
                    <a:pt x="3" y="76"/>
                    <a:pt x="6" y="100"/>
                  </a:cubicBezTo>
                  <a:cubicBezTo>
                    <a:pt x="8" y="119"/>
                    <a:pt x="16" y="139"/>
                    <a:pt x="32" y="158"/>
                  </a:cubicBezTo>
                  <a:cubicBezTo>
                    <a:pt x="44" y="173"/>
                    <a:pt x="56" y="183"/>
                    <a:pt x="69" y="189"/>
                  </a:cubicBezTo>
                  <a:cubicBezTo>
                    <a:pt x="94" y="201"/>
                    <a:pt x="127" y="198"/>
                    <a:pt x="151" y="182"/>
                  </a:cubicBezTo>
                  <a:cubicBezTo>
                    <a:pt x="174" y="166"/>
                    <a:pt x="189" y="139"/>
                    <a:pt x="192" y="109"/>
                  </a:cubicBezTo>
                  <a:cubicBezTo>
                    <a:pt x="194" y="88"/>
                    <a:pt x="190" y="65"/>
                    <a:pt x="179" y="44"/>
                  </a:cubicBezTo>
                  <a:cubicBezTo>
                    <a:pt x="171" y="29"/>
                    <a:pt x="156" y="18"/>
                    <a:pt x="132" y="9"/>
                  </a:cubicBezTo>
                  <a:cubicBezTo>
                    <a:pt x="121" y="5"/>
                    <a:pt x="109" y="4"/>
                    <a:pt x="97" y="4"/>
                  </a:cubicBezTo>
                  <a:close/>
                  <a:moveTo>
                    <a:pt x="97" y="2"/>
                  </a:moveTo>
                  <a:cubicBezTo>
                    <a:pt x="97" y="2"/>
                    <a:pt x="97" y="2"/>
                    <a:pt x="97" y="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6"/>
            <p:cNvSpPr/>
            <p:nvPr/>
          </p:nvSpPr>
          <p:spPr>
            <a:xfrm>
              <a:off x="-82693" y="-103437"/>
              <a:ext cx="803267" cy="856817"/>
            </a:xfrm>
            <a:custGeom>
              <a:rect b="b" l="l" r="r" t="t"/>
              <a:pathLst>
                <a:path extrusionOk="0" h="170" w="160">
                  <a:moveTo>
                    <a:pt x="19" y="142"/>
                  </a:moveTo>
                  <a:cubicBezTo>
                    <a:pt x="17" y="139"/>
                    <a:pt x="15" y="137"/>
                    <a:pt x="13" y="134"/>
                  </a:cubicBezTo>
                  <a:cubicBezTo>
                    <a:pt x="6" y="121"/>
                    <a:pt x="2" y="105"/>
                    <a:pt x="1" y="87"/>
                  </a:cubicBezTo>
                  <a:cubicBezTo>
                    <a:pt x="0" y="72"/>
                    <a:pt x="2" y="51"/>
                    <a:pt x="14" y="34"/>
                  </a:cubicBezTo>
                  <a:cubicBezTo>
                    <a:pt x="26" y="17"/>
                    <a:pt x="46" y="5"/>
                    <a:pt x="69" y="2"/>
                  </a:cubicBezTo>
                  <a:cubicBezTo>
                    <a:pt x="69" y="2"/>
                    <a:pt x="69" y="2"/>
                    <a:pt x="69" y="2"/>
                  </a:cubicBezTo>
                  <a:cubicBezTo>
                    <a:pt x="81" y="0"/>
                    <a:pt x="95" y="0"/>
                    <a:pt x="109" y="3"/>
                  </a:cubicBezTo>
                  <a:cubicBezTo>
                    <a:pt x="111" y="4"/>
                    <a:pt x="112" y="4"/>
                    <a:pt x="113" y="4"/>
                  </a:cubicBezTo>
                  <a:cubicBezTo>
                    <a:pt x="122" y="6"/>
                    <a:pt x="132" y="8"/>
                    <a:pt x="137" y="15"/>
                  </a:cubicBezTo>
                  <a:cubicBezTo>
                    <a:pt x="143" y="24"/>
                    <a:pt x="148" y="34"/>
                    <a:pt x="152" y="47"/>
                  </a:cubicBezTo>
                  <a:cubicBezTo>
                    <a:pt x="159" y="69"/>
                    <a:pt x="160" y="92"/>
                    <a:pt x="155" y="114"/>
                  </a:cubicBezTo>
                  <a:cubicBezTo>
                    <a:pt x="152" y="129"/>
                    <a:pt x="146" y="141"/>
                    <a:pt x="138" y="149"/>
                  </a:cubicBezTo>
                  <a:cubicBezTo>
                    <a:pt x="126" y="160"/>
                    <a:pt x="109" y="164"/>
                    <a:pt x="96" y="166"/>
                  </a:cubicBezTo>
                  <a:cubicBezTo>
                    <a:pt x="84" y="168"/>
                    <a:pt x="66" y="170"/>
                    <a:pt x="50" y="165"/>
                  </a:cubicBezTo>
                  <a:cubicBezTo>
                    <a:pt x="38" y="161"/>
                    <a:pt x="27" y="153"/>
                    <a:pt x="19" y="142"/>
                  </a:cubicBezTo>
                  <a:close/>
                  <a:moveTo>
                    <a:pt x="69" y="5"/>
                  </a:moveTo>
                  <a:cubicBezTo>
                    <a:pt x="47" y="8"/>
                    <a:pt x="28" y="19"/>
                    <a:pt x="17" y="35"/>
                  </a:cubicBezTo>
                  <a:cubicBezTo>
                    <a:pt x="5" y="52"/>
                    <a:pt x="4" y="73"/>
                    <a:pt x="4" y="87"/>
                  </a:cubicBezTo>
                  <a:cubicBezTo>
                    <a:pt x="5" y="104"/>
                    <a:pt x="9" y="119"/>
                    <a:pt x="16" y="132"/>
                  </a:cubicBezTo>
                  <a:cubicBezTo>
                    <a:pt x="24" y="146"/>
                    <a:pt x="37" y="157"/>
                    <a:pt x="51" y="162"/>
                  </a:cubicBezTo>
                  <a:cubicBezTo>
                    <a:pt x="63" y="166"/>
                    <a:pt x="76" y="166"/>
                    <a:pt x="95" y="163"/>
                  </a:cubicBezTo>
                  <a:cubicBezTo>
                    <a:pt x="108" y="161"/>
                    <a:pt x="124" y="157"/>
                    <a:pt x="135" y="146"/>
                  </a:cubicBezTo>
                  <a:cubicBezTo>
                    <a:pt x="143" y="139"/>
                    <a:pt x="149" y="128"/>
                    <a:pt x="152" y="113"/>
                  </a:cubicBezTo>
                  <a:cubicBezTo>
                    <a:pt x="157" y="92"/>
                    <a:pt x="156" y="69"/>
                    <a:pt x="149" y="48"/>
                  </a:cubicBezTo>
                  <a:cubicBezTo>
                    <a:pt x="145" y="36"/>
                    <a:pt x="141" y="25"/>
                    <a:pt x="135" y="17"/>
                  </a:cubicBezTo>
                  <a:cubicBezTo>
                    <a:pt x="130" y="11"/>
                    <a:pt x="121" y="9"/>
                    <a:pt x="113" y="7"/>
                  </a:cubicBezTo>
                  <a:cubicBezTo>
                    <a:pt x="111" y="7"/>
                    <a:pt x="110" y="7"/>
                    <a:pt x="109" y="6"/>
                  </a:cubicBezTo>
                  <a:cubicBezTo>
                    <a:pt x="95" y="3"/>
                    <a:pt x="81" y="3"/>
                    <a:pt x="69"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6"/>
            <p:cNvSpPr/>
            <p:nvPr/>
          </p:nvSpPr>
          <p:spPr>
            <a:xfrm>
              <a:off x="-2363" y="-14185"/>
              <a:ext cx="660464" cy="687243"/>
            </a:xfrm>
            <a:custGeom>
              <a:rect b="b" l="l" r="r" t="t"/>
              <a:pathLst>
                <a:path extrusionOk="0" h="136" w="130">
                  <a:moveTo>
                    <a:pt x="18" y="104"/>
                  </a:moveTo>
                  <a:cubicBezTo>
                    <a:pt x="12" y="96"/>
                    <a:pt x="7" y="87"/>
                    <a:pt x="4" y="77"/>
                  </a:cubicBezTo>
                  <a:cubicBezTo>
                    <a:pt x="0" y="65"/>
                    <a:pt x="0" y="54"/>
                    <a:pt x="3" y="45"/>
                  </a:cubicBezTo>
                  <a:cubicBezTo>
                    <a:pt x="6" y="37"/>
                    <a:pt x="12" y="29"/>
                    <a:pt x="21" y="22"/>
                  </a:cubicBezTo>
                  <a:cubicBezTo>
                    <a:pt x="21" y="22"/>
                    <a:pt x="21" y="22"/>
                    <a:pt x="21" y="22"/>
                  </a:cubicBezTo>
                  <a:cubicBezTo>
                    <a:pt x="31" y="14"/>
                    <a:pt x="43" y="8"/>
                    <a:pt x="56" y="4"/>
                  </a:cubicBezTo>
                  <a:cubicBezTo>
                    <a:pt x="68" y="1"/>
                    <a:pt x="80" y="0"/>
                    <a:pt x="91" y="1"/>
                  </a:cubicBezTo>
                  <a:cubicBezTo>
                    <a:pt x="101" y="2"/>
                    <a:pt x="105" y="8"/>
                    <a:pt x="110" y="15"/>
                  </a:cubicBezTo>
                  <a:cubicBezTo>
                    <a:pt x="111" y="17"/>
                    <a:pt x="111" y="17"/>
                    <a:pt x="111" y="17"/>
                  </a:cubicBezTo>
                  <a:cubicBezTo>
                    <a:pt x="124" y="36"/>
                    <a:pt x="130" y="59"/>
                    <a:pt x="126" y="82"/>
                  </a:cubicBezTo>
                  <a:cubicBezTo>
                    <a:pt x="125" y="91"/>
                    <a:pt x="120" y="105"/>
                    <a:pt x="110" y="116"/>
                  </a:cubicBezTo>
                  <a:cubicBezTo>
                    <a:pt x="95" y="132"/>
                    <a:pt x="69" y="136"/>
                    <a:pt x="47" y="127"/>
                  </a:cubicBezTo>
                  <a:cubicBezTo>
                    <a:pt x="36" y="122"/>
                    <a:pt x="26" y="114"/>
                    <a:pt x="18" y="104"/>
                  </a:cubicBezTo>
                  <a:close/>
                  <a:moveTo>
                    <a:pt x="104" y="12"/>
                  </a:moveTo>
                  <a:cubicBezTo>
                    <a:pt x="100" y="8"/>
                    <a:pt x="97" y="4"/>
                    <a:pt x="91" y="4"/>
                  </a:cubicBezTo>
                  <a:cubicBezTo>
                    <a:pt x="80" y="3"/>
                    <a:pt x="68" y="4"/>
                    <a:pt x="57" y="7"/>
                  </a:cubicBezTo>
                  <a:cubicBezTo>
                    <a:pt x="45" y="11"/>
                    <a:pt x="33" y="16"/>
                    <a:pt x="23" y="24"/>
                  </a:cubicBezTo>
                  <a:cubicBezTo>
                    <a:pt x="23" y="24"/>
                    <a:pt x="23" y="24"/>
                    <a:pt x="23" y="24"/>
                  </a:cubicBezTo>
                  <a:cubicBezTo>
                    <a:pt x="14" y="31"/>
                    <a:pt x="9" y="38"/>
                    <a:pt x="6" y="46"/>
                  </a:cubicBezTo>
                  <a:cubicBezTo>
                    <a:pt x="3" y="54"/>
                    <a:pt x="4" y="64"/>
                    <a:pt x="7" y="76"/>
                  </a:cubicBezTo>
                  <a:cubicBezTo>
                    <a:pt x="14" y="98"/>
                    <a:pt x="29" y="116"/>
                    <a:pt x="48" y="124"/>
                  </a:cubicBezTo>
                  <a:cubicBezTo>
                    <a:pt x="69" y="133"/>
                    <a:pt x="93" y="129"/>
                    <a:pt x="108" y="114"/>
                  </a:cubicBezTo>
                  <a:cubicBezTo>
                    <a:pt x="118" y="104"/>
                    <a:pt x="121" y="91"/>
                    <a:pt x="123" y="81"/>
                  </a:cubicBezTo>
                  <a:cubicBezTo>
                    <a:pt x="126" y="60"/>
                    <a:pt x="121" y="37"/>
                    <a:pt x="108" y="19"/>
                  </a:cubicBezTo>
                  <a:cubicBezTo>
                    <a:pt x="107" y="17"/>
                    <a:pt x="107" y="17"/>
                    <a:pt x="107" y="17"/>
                  </a:cubicBezTo>
                  <a:cubicBezTo>
                    <a:pt x="106" y="15"/>
                    <a:pt x="105" y="13"/>
                    <a:pt x="104"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6"/>
            <p:cNvSpPr/>
            <p:nvPr/>
          </p:nvSpPr>
          <p:spPr>
            <a:xfrm>
              <a:off x="69038" y="57217"/>
              <a:ext cx="526588" cy="517660"/>
            </a:xfrm>
            <a:custGeom>
              <a:rect b="b" l="l" r="r" t="t"/>
              <a:pathLst>
                <a:path extrusionOk="0" h="102" w="104">
                  <a:moveTo>
                    <a:pt x="20" y="81"/>
                  </a:moveTo>
                  <a:cubicBezTo>
                    <a:pt x="17" y="77"/>
                    <a:pt x="15" y="73"/>
                    <a:pt x="12" y="69"/>
                  </a:cubicBezTo>
                  <a:cubicBezTo>
                    <a:pt x="6" y="59"/>
                    <a:pt x="0" y="49"/>
                    <a:pt x="2" y="38"/>
                  </a:cubicBezTo>
                  <a:cubicBezTo>
                    <a:pt x="4" y="24"/>
                    <a:pt x="19" y="15"/>
                    <a:pt x="29" y="10"/>
                  </a:cubicBezTo>
                  <a:cubicBezTo>
                    <a:pt x="39" y="5"/>
                    <a:pt x="50" y="0"/>
                    <a:pt x="62" y="0"/>
                  </a:cubicBezTo>
                  <a:cubicBezTo>
                    <a:pt x="62" y="0"/>
                    <a:pt x="62" y="0"/>
                    <a:pt x="62" y="0"/>
                  </a:cubicBezTo>
                  <a:cubicBezTo>
                    <a:pt x="72" y="0"/>
                    <a:pt x="82" y="4"/>
                    <a:pt x="89" y="12"/>
                  </a:cubicBezTo>
                  <a:cubicBezTo>
                    <a:pt x="99" y="23"/>
                    <a:pt x="104" y="42"/>
                    <a:pt x="102" y="58"/>
                  </a:cubicBezTo>
                  <a:cubicBezTo>
                    <a:pt x="99" y="73"/>
                    <a:pt x="91" y="87"/>
                    <a:pt x="78" y="94"/>
                  </a:cubicBezTo>
                  <a:cubicBezTo>
                    <a:pt x="65" y="102"/>
                    <a:pt x="49" y="102"/>
                    <a:pt x="36" y="95"/>
                  </a:cubicBezTo>
                  <a:cubicBezTo>
                    <a:pt x="30" y="92"/>
                    <a:pt x="25" y="87"/>
                    <a:pt x="20" y="81"/>
                  </a:cubicBezTo>
                  <a:close/>
                  <a:moveTo>
                    <a:pt x="62" y="3"/>
                  </a:moveTo>
                  <a:cubicBezTo>
                    <a:pt x="51" y="3"/>
                    <a:pt x="40" y="8"/>
                    <a:pt x="31" y="12"/>
                  </a:cubicBezTo>
                  <a:cubicBezTo>
                    <a:pt x="15" y="20"/>
                    <a:pt x="7" y="29"/>
                    <a:pt x="5" y="39"/>
                  </a:cubicBezTo>
                  <a:cubicBezTo>
                    <a:pt x="4" y="49"/>
                    <a:pt x="9" y="58"/>
                    <a:pt x="15" y="67"/>
                  </a:cubicBezTo>
                  <a:cubicBezTo>
                    <a:pt x="21" y="77"/>
                    <a:pt x="28" y="87"/>
                    <a:pt x="38" y="93"/>
                  </a:cubicBezTo>
                  <a:cubicBezTo>
                    <a:pt x="49" y="99"/>
                    <a:pt x="65" y="99"/>
                    <a:pt x="77" y="91"/>
                  </a:cubicBezTo>
                  <a:cubicBezTo>
                    <a:pt x="88" y="85"/>
                    <a:pt x="96" y="72"/>
                    <a:pt x="98" y="58"/>
                  </a:cubicBezTo>
                  <a:cubicBezTo>
                    <a:pt x="101" y="42"/>
                    <a:pt x="96" y="25"/>
                    <a:pt x="87" y="14"/>
                  </a:cubicBezTo>
                  <a:cubicBezTo>
                    <a:pt x="80" y="7"/>
                    <a:pt x="72" y="3"/>
                    <a:pt x="62" y="3"/>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6"/>
            <p:cNvSpPr/>
            <p:nvPr/>
          </p:nvSpPr>
          <p:spPr>
            <a:xfrm>
              <a:off x="140439" y="137540"/>
              <a:ext cx="392708" cy="383786"/>
            </a:xfrm>
            <a:custGeom>
              <a:rect b="b" l="l" r="r" t="t"/>
              <a:pathLst>
                <a:path extrusionOk="0" h="76" w="79">
                  <a:moveTo>
                    <a:pt x="14" y="59"/>
                  </a:moveTo>
                  <a:cubicBezTo>
                    <a:pt x="11" y="55"/>
                    <a:pt x="8" y="49"/>
                    <a:pt x="5" y="44"/>
                  </a:cubicBezTo>
                  <a:cubicBezTo>
                    <a:pt x="3" y="40"/>
                    <a:pt x="0" y="34"/>
                    <a:pt x="1" y="28"/>
                  </a:cubicBezTo>
                  <a:cubicBezTo>
                    <a:pt x="2" y="20"/>
                    <a:pt x="10" y="15"/>
                    <a:pt x="17" y="11"/>
                  </a:cubicBezTo>
                  <a:cubicBezTo>
                    <a:pt x="24" y="7"/>
                    <a:pt x="32" y="3"/>
                    <a:pt x="41" y="1"/>
                  </a:cubicBezTo>
                  <a:cubicBezTo>
                    <a:pt x="41" y="1"/>
                    <a:pt x="41" y="1"/>
                    <a:pt x="41" y="1"/>
                  </a:cubicBezTo>
                  <a:cubicBezTo>
                    <a:pt x="49" y="0"/>
                    <a:pt x="58" y="3"/>
                    <a:pt x="65" y="10"/>
                  </a:cubicBezTo>
                  <a:cubicBezTo>
                    <a:pt x="74" y="19"/>
                    <a:pt x="79" y="32"/>
                    <a:pt x="77" y="43"/>
                  </a:cubicBezTo>
                  <a:cubicBezTo>
                    <a:pt x="76" y="56"/>
                    <a:pt x="67" y="67"/>
                    <a:pt x="56" y="72"/>
                  </a:cubicBezTo>
                  <a:cubicBezTo>
                    <a:pt x="44" y="76"/>
                    <a:pt x="30" y="74"/>
                    <a:pt x="20" y="66"/>
                  </a:cubicBezTo>
                  <a:cubicBezTo>
                    <a:pt x="18" y="64"/>
                    <a:pt x="16" y="62"/>
                    <a:pt x="14" y="59"/>
                  </a:cubicBezTo>
                  <a:close/>
                  <a:moveTo>
                    <a:pt x="41" y="5"/>
                  </a:moveTo>
                  <a:cubicBezTo>
                    <a:pt x="33" y="6"/>
                    <a:pt x="26" y="10"/>
                    <a:pt x="19" y="14"/>
                  </a:cubicBezTo>
                  <a:cubicBezTo>
                    <a:pt x="12" y="17"/>
                    <a:pt x="5" y="21"/>
                    <a:pt x="4" y="28"/>
                  </a:cubicBezTo>
                  <a:cubicBezTo>
                    <a:pt x="3" y="33"/>
                    <a:pt x="5" y="38"/>
                    <a:pt x="8" y="43"/>
                  </a:cubicBezTo>
                  <a:cubicBezTo>
                    <a:pt x="12" y="50"/>
                    <a:pt x="16" y="58"/>
                    <a:pt x="22" y="63"/>
                  </a:cubicBezTo>
                  <a:cubicBezTo>
                    <a:pt x="31" y="71"/>
                    <a:pt x="44" y="73"/>
                    <a:pt x="55" y="69"/>
                  </a:cubicBezTo>
                  <a:cubicBezTo>
                    <a:pt x="65" y="65"/>
                    <a:pt x="73" y="54"/>
                    <a:pt x="74" y="43"/>
                  </a:cubicBezTo>
                  <a:cubicBezTo>
                    <a:pt x="76" y="33"/>
                    <a:pt x="71" y="21"/>
                    <a:pt x="63" y="13"/>
                  </a:cubicBezTo>
                  <a:cubicBezTo>
                    <a:pt x="56" y="6"/>
                    <a:pt x="49" y="3"/>
                    <a:pt x="41"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6"/>
            <p:cNvSpPr/>
            <p:nvPr/>
          </p:nvSpPr>
          <p:spPr>
            <a:xfrm>
              <a:off x="202912" y="208942"/>
              <a:ext cx="267755" cy="258833"/>
            </a:xfrm>
            <a:custGeom>
              <a:rect b="b" l="l" r="r" t="t"/>
              <a:pathLst>
                <a:path extrusionOk="0" h="50" w="53">
                  <a:moveTo>
                    <a:pt x="6" y="34"/>
                  </a:moveTo>
                  <a:cubicBezTo>
                    <a:pt x="5" y="32"/>
                    <a:pt x="4" y="30"/>
                    <a:pt x="3" y="28"/>
                  </a:cubicBezTo>
                  <a:cubicBezTo>
                    <a:pt x="0" y="22"/>
                    <a:pt x="1" y="16"/>
                    <a:pt x="4" y="11"/>
                  </a:cubicBezTo>
                  <a:cubicBezTo>
                    <a:pt x="8" y="6"/>
                    <a:pt x="15" y="4"/>
                    <a:pt x="20" y="2"/>
                  </a:cubicBezTo>
                  <a:cubicBezTo>
                    <a:pt x="20" y="2"/>
                    <a:pt x="20" y="2"/>
                    <a:pt x="20" y="2"/>
                  </a:cubicBezTo>
                  <a:cubicBezTo>
                    <a:pt x="28" y="0"/>
                    <a:pt x="36" y="0"/>
                    <a:pt x="41" y="4"/>
                  </a:cubicBezTo>
                  <a:cubicBezTo>
                    <a:pt x="47" y="7"/>
                    <a:pt x="51" y="15"/>
                    <a:pt x="52" y="25"/>
                  </a:cubicBezTo>
                  <a:cubicBezTo>
                    <a:pt x="53" y="33"/>
                    <a:pt x="50" y="42"/>
                    <a:pt x="44" y="46"/>
                  </a:cubicBezTo>
                  <a:cubicBezTo>
                    <a:pt x="40" y="49"/>
                    <a:pt x="34" y="50"/>
                    <a:pt x="28" y="49"/>
                  </a:cubicBezTo>
                  <a:cubicBezTo>
                    <a:pt x="24" y="48"/>
                    <a:pt x="19" y="45"/>
                    <a:pt x="14" y="41"/>
                  </a:cubicBezTo>
                  <a:cubicBezTo>
                    <a:pt x="11" y="39"/>
                    <a:pt x="8" y="37"/>
                    <a:pt x="6" y="34"/>
                  </a:cubicBezTo>
                  <a:close/>
                  <a:moveTo>
                    <a:pt x="21" y="5"/>
                  </a:moveTo>
                  <a:cubicBezTo>
                    <a:pt x="15" y="7"/>
                    <a:pt x="10" y="9"/>
                    <a:pt x="7" y="13"/>
                  </a:cubicBezTo>
                  <a:cubicBezTo>
                    <a:pt x="4" y="17"/>
                    <a:pt x="4" y="22"/>
                    <a:pt x="6" y="27"/>
                  </a:cubicBezTo>
                  <a:cubicBezTo>
                    <a:pt x="8" y="31"/>
                    <a:pt x="11" y="35"/>
                    <a:pt x="16" y="39"/>
                  </a:cubicBezTo>
                  <a:cubicBezTo>
                    <a:pt x="20" y="42"/>
                    <a:pt x="25" y="45"/>
                    <a:pt x="29" y="46"/>
                  </a:cubicBezTo>
                  <a:cubicBezTo>
                    <a:pt x="34" y="47"/>
                    <a:pt x="39" y="46"/>
                    <a:pt x="43" y="43"/>
                  </a:cubicBezTo>
                  <a:cubicBezTo>
                    <a:pt x="47" y="40"/>
                    <a:pt x="50" y="33"/>
                    <a:pt x="49" y="25"/>
                  </a:cubicBezTo>
                  <a:cubicBezTo>
                    <a:pt x="48" y="16"/>
                    <a:pt x="45" y="9"/>
                    <a:pt x="39" y="6"/>
                  </a:cubicBezTo>
                  <a:cubicBezTo>
                    <a:pt x="35" y="3"/>
                    <a:pt x="28" y="3"/>
                    <a:pt x="21" y="5"/>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6"/>
            <p:cNvSpPr/>
            <p:nvPr/>
          </p:nvSpPr>
          <p:spPr>
            <a:xfrm>
              <a:off x="247542" y="244642"/>
              <a:ext cx="178503" cy="169581"/>
            </a:xfrm>
            <a:custGeom>
              <a:rect b="b" l="l" r="r" t="t"/>
              <a:pathLst>
                <a:path extrusionOk="0" h="33" w="35">
                  <a:moveTo>
                    <a:pt x="4" y="25"/>
                  </a:moveTo>
                  <a:cubicBezTo>
                    <a:pt x="2" y="23"/>
                    <a:pt x="1" y="21"/>
                    <a:pt x="1" y="18"/>
                  </a:cubicBezTo>
                  <a:cubicBezTo>
                    <a:pt x="1" y="18"/>
                    <a:pt x="1" y="18"/>
                    <a:pt x="1" y="18"/>
                  </a:cubicBezTo>
                  <a:cubicBezTo>
                    <a:pt x="0" y="12"/>
                    <a:pt x="2" y="6"/>
                    <a:pt x="7" y="4"/>
                  </a:cubicBezTo>
                  <a:cubicBezTo>
                    <a:pt x="14" y="0"/>
                    <a:pt x="25" y="3"/>
                    <a:pt x="31" y="9"/>
                  </a:cubicBezTo>
                  <a:cubicBezTo>
                    <a:pt x="35" y="14"/>
                    <a:pt x="35" y="19"/>
                    <a:pt x="31" y="24"/>
                  </a:cubicBezTo>
                  <a:cubicBezTo>
                    <a:pt x="25" y="30"/>
                    <a:pt x="14" y="33"/>
                    <a:pt x="7" y="28"/>
                  </a:cubicBezTo>
                  <a:cubicBezTo>
                    <a:pt x="6" y="27"/>
                    <a:pt x="5" y="26"/>
                    <a:pt x="4" y="25"/>
                  </a:cubicBezTo>
                  <a:close/>
                  <a:moveTo>
                    <a:pt x="29" y="12"/>
                  </a:moveTo>
                  <a:cubicBezTo>
                    <a:pt x="29" y="12"/>
                    <a:pt x="28" y="11"/>
                    <a:pt x="28" y="11"/>
                  </a:cubicBezTo>
                  <a:cubicBezTo>
                    <a:pt x="24" y="6"/>
                    <a:pt x="14" y="4"/>
                    <a:pt x="9" y="7"/>
                  </a:cubicBezTo>
                  <a:cubicBezTo>
                    <a:pt x="5" y="9"/>
                    <a:pt x="3" y="12"/>
                    <a:pt x="4" y="18"/>
                  </a:cubicBezTo>
                  <a:cubicBezTo>
                    <a:pt x="4" y="18"/>
                    <a:pt x="4" y="18"/>
                    <a:pt x="4" y="18"/>
                  </a:cubicBezTo>
                  <a:cubicBezTo>
                    <a:pt x="4" y="21"/>
                    <a:pt x="6" y="24"/>
                    <a:pt x="9" y="26"/>
                  </a:cubicBezTo>
                  <a:cubicBezTo>
                    <a:pt x="15" y="30"/>
                    <a:pt x="24" y="27"/>
                    <a:pt x="28" y="22"/>
                  </a:cubicBezTo>
                  <a:cubicBezTo>
                    <a:pt x="30" y="20"/>
                    <a:pt x="32" y="16"/>
                    <a:pt x="29" y="1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 name="Google Shape;199;p6"/>
          <p:cNvGrpSpPr/>
          <p:nvPr/>
        </p:nvGrpSpPr>
        <p:grpSpPr>
          <a:xfrm>
            <a:off x="-761012" y="4294893"/>
            <a:ext cx="1642235" cy="1597611"/>
            <a:chOff x="-761012" y="4294893"/>
            <a:chExt cx="1642235" cy="1597611"/>
          </a:xfrm>
        </p:grpSpPr>
        <p:sp>
          <p:nvSpPr>
            <p:cNvPr id="200" name="Google Shape;200;p6"/>
            <p:cNvSpPr/>
            <p:nvPr/>
          </p:nvSpPr>
          <p:spPr>
            <a:xfrm>
              <a:off x="-761012" y="4294893"/>
              <a:ext cx="1642235" cy="1597611"/>
            </a:xfrm>
            <a:custGeom>
              <a:rect b="b" l="l" r="r" t="t"/>
              <a:pathLst>
                <a:path extrusionOk="0" h="316" w="327">
                  <a:moveTo>
                    <a:pt x="143" y="2"/>
                  </a:moveTo>
                  <a:cubicBezTo>
                    <a:pt x="157" y="4"/>
                    <a:pt x="172" y="8"/>
                    <a:pt x="186" y="13"/>
                  </a:cubicBezTo>
                  <a:cubicBezTo>
                    <a:pt x="231" y="27"/>
                    <a:pt x="280" y="45"/>
                    <a:pt x="305" y="87"/>
                  </a:cubicBezTo>
                  <a:cubicBezTo>
                    <a:pt x="327" y="124"/>
                    <a:pt x="323" y="177"/>
                    <a:pt x="297" y="218"/>
                  </a:cubicBezTo>
                  <a:cubicBezTo>
                    <a:pt x="297" y="218"/>
                    <a:pt x="297" y="218"/>
                    <a:pt x="297" y="218"/>
                  </a:cubicBezTo>
                  <a:cubicBezTo>
                    <a:pt x="272" y="256"/>
                    <a:pt x="223" y="293"/>
                    <a:pt x="183" y="304"/>
                  </a:cubicBezTo>
                  <a:cubicBezTo>
                    <a:pt x="139" y="316"/>
                    <a:pt x="76" y="279"/>
                    <a:pt x="45" y="248"/>
                  </a:cubicBezTo>
                  <a:cubicBezTo>
                    <a:pt x="16" y="220"/>
                    <a:pt x="0" y="185"/>
                    <a:pt x="2" y="153"/>
                  </a:cubicBezTo>
                  <a:cubicBezTo>
                    <a:pt x="4" y="122"/>
                    <a:pt x="20" y="95"/>
                    <a:pt x="35" y="71"/>
                  </a:cubicBezTo>
                  <a:cubicBezTo>
                    <a:pt x="52" y="43"/>
                    <a:pt x="70" y="16"/>
                    <a:pt x="98" y="6"/>
                  </a:cubicBezTo>
                  <a:cubicBezTo>
                    <a:pt x="112" y="0"/>
                    <a:pt x="128" y="0"/>
                    <a:pt x="143" y="2"/>
                  </a:cubicBezTo>
                  <a:close/>
                  <a:moveTo>
                    <a:pt x="293" y="216"/>
                  </a:moveTo>
                  <a:cubicBezTo>
                    <a:pt x="319" y="176"/>
                    <a:pt x="322" y="125"/>
                    <a:pt x="301" y="89"/>
                  </a:cubicBezTo>
                  <a:cubicBezTo>
                    <a:pt x="278" y="48"/>
                    <a:pt x="229" y="30"/>
                    <a:pt x="185" y="17"/>
                  </a:cubicBezTo>
                  <a:cubicBezTo>
                    <a:pt x="157" y="8"/>
                    <a:pt x="127" y="0"/>
                    <a:pt x="100" y="10"/>
                  </a:cubicBezTo>
                  <a:cubicBezTo>
                    <a:pt x="73" y="20"/>
                    <a:pt x="55" y="46"/>
                    <a:pt x="38" y="74"/>
                  </a:cubicBezTo>
                  <a:cubicBezTo>
                    <a:pt x="24" y="97"/>
                    <a:pt x="8" y="124"/>
                    <a:pt x="6" y="153"/>
                  </a:cubicBezTo>
                  <a:cubicBezTo>
                    <a:pt x="4" y="184"/>
                    <a:pt x="19" y="218"/>
                    <a:pt x="47" y="245"/>
                  </a:cubicBezTo>
                  <a:cubicBezTo>
                    <a:pt x="78" y="275"/>
                    <a:pt x="140" y="312"/>
                    <a:pt x="182" y="300"/>
                  </a:cubicBezTo>
                  <a:cubicBezTo>
                    <a:pt x="221" y="289"/>
                    <a:pt x="269" y="253"/>
                    <a:pt x="293" y="21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6"/>
            <p:cNvSpPr/>
            <p:nvPr/>
          </p:nvSpPr>
          <p:spPr>
            <a:xfrm>
              <a:off x="-627131" y="4455546"/>
              <a:ext cx="1338776" cy="1294154"/>
            </a:xfrm>
            <a:custGeom>
              <a:rect b="b" l="l" r="r" t="t"/>
              <a:pathLst>
                <a:path extrusionOk="0" h="257" w="264">
                  <a:moveTo>
                    <a:pt x="147" y="3"/>
                  </a:moveTo>
                  <a:cubicBezTo>
                    <a:pt x="177" y="7"/>
                    <a:pt x="202" y="17"/>
                    <a:pt x="221" y="33"/>
                  </a:cubicBezTo>
                  <a:cubicBezTo>
                    <a:pt x="247" y="53"/>
                    <a:pt x="263" y="86"/>
                    <a:pt x="263" y="120"/>
                  </a:cubicBezTo>
                  <a:cubicBezTo>
                    <a:pt x="264" y="153"/>
                    <a:pt x="251" y="186"/>
                    <a:pt x="227" y="211"/>
                  </a:cubicBezTo>
                  <a:cubicBezTo>
                    <a:pt x="227" y="211"/>
                    <a:pt x="227" y="211"/>
                    <a:pt x="227" y="211"/>
                  </a:cubicBezTo>
                  <a:cubicBezTo>
                    <a:pt x="216" y="222"/>
                    <a:pt x="203" y="232"/>
                    <a:pt x="188" y="239"/>
                  </a:cubicBezTo>
                  <a:cubicBezTo>
                    <a:pt x="158" y="254"/>
                    <a:pt x="132" y="257"/>
                    <a:pt x="110" y="250"/>
                  </a:cubicBezTo>
                  <a:cubicBezTo>
                    <a:pt x="80" y="241"/>
                    <a:pt x="55" y="224"/>
                    <a:pt x="36" y="201"/>
                  </a:cubicBezTo>
                  <a:cubicBezTo>
                    <a:pt x="11" y="171"/>
                    <a:pt x="0" y="130"/>
                    <a:pt x="7" y="93"/>
                  </a:cubicBezTo>
                  <a:cubicBezTo>
                    <a:pt x="14" y="54"/>
                    <a:pt x="42" y="21"/>
                    <a:pt x="77" y="8"/>
                  </a:cubicBezTo>
                  <a:cubicBezTo>
                    <a:pt x="96" y="2"/>
                    <a:pt x="117" y="0"/>
                    <a:pt x="143" y="3"/>
                  </a:cubicBezTo>
                  <a:cubicBezTo>
                    <a:pt x="144" y="3"/>
                    <a:pt x="145" y="3"/>
                    <a:pt x="147" y="3"/>
                  </a:cubicBezTo>
                  <a:close/>
                  <a:moveTo>
                    <a:pt x="224" y="208"/>
                  </a:moveTo>
                  <a:cubicBezTo>
                    <a:pt x="247" y="184"/>
                    <a:pt x="260" y="152"/>
                    <a:pt x="259" y="120"/>
                  </a:cubicBezTo>
                  <a:cubicBezTo>
                    <a:pt x="259" y="87"/>
                    <a:pt x="244" y="56"/>
                    <a:pt x="219" y="36"/>
                  </a:cubicBezTo>
                  <a:cubicBezTo>
                    <a:pt x="200" y="20"/>
                    <a:pt x="174" y="10"/>
                    <a:pt x="142" y="7"/>
                  </a:cubicBezTo>
                  <a:cubicBezTo>
                    <a:pt x="117" y="4"/>
                    <a:pt x="97" y="6"/>
                    <a:pt x="79" y="12"/>
                  </a:cubicBezTo>
                  <a:cubicBezTo>
                    <a:pt x="45" y="24"/>
                    <a:pt x="18" y="57"/>
                    <a:pt x="11" y="94"/>
                  </a:cubicBezTo>
                  <a:cubicBezTo>
                    <a:pt x="4" y="130"/>
                    <a:pt x="15" y="169"/>
                    <a:pt x="39" y="199"/>
                  </a:cubicBezTo>
                  <a:cubicBezTo>
                    <a:pt x="57" y="221"/>
                    <a:pt x="82" y="237"/>
                    <a:pt x="111" y="246"/>
                  </a:cubicBezTo>
                  <a:cubicBezTo>
                    <a:pt x="133" y="253"/>
                    <a:pt x="157" y="250"/>
                    <a:pt x="186" y="235"/>
                  </a:cubicBezTo>
                  <a:cubicBezTo>
                    <a:pt x="200" y="228"/>
                    <a:pt x="213" y="219"/>
                    <a:pt x="224" y="208"/>
                  </a:cubicBezTo>
                  <a:close/>
                  <a:moveTo>
                    <a:pt x="225" y="210"/>
                  </a:moveTo>
                  <a:cubicBezTo>
                    <a:pt x="225" y="210"/>
                    <a:pt x="225" y="210"/>
                    <a:pt x="225" y="21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6"/>
            <p:cNvSpPr/>
            <p:nvPr/>
          </p:nvSpPr>
          <p:spPr>
            <a:xfrm>
              <a:off x="-528958" y="4500176"/>
              <a:ext cx="1124574" cy="1160275"/>
            </a:xfrm>
            <a:custGeom>
              <a:rect b="b" l="l" r="r" t="t"/>
              <a:pathLst>
                <a:path extrusionOk="0" h="230" w="224">
                  <a:moveTo>
                    <a:pt x="115" y="2"/>
                  </a:moveTo>
                  <a:cubicBezTo>
                    <a:pt x="120" y="3"/>
                    <a:pt x="124" y="4"/>
                    <a:pt x="128" y="5"/>
                  </a:cubicBezTo>
                  <a:cubicBezTo>
                    <a:pt x="147" y="10"/>
                    <a:pt x="166" y="21"/>
                    <a:pt x="183" y="36"/>
                  </a:cubicBezTo>
                  <a:cubicBezTo>
                    <a:pt x="196" y="49"/>
                    <a:pt x="214" y="71"/>
                    <a:pt x="219" y="98"/>
                  </a:cubicBezTo>
                  <a:cubicBezTo>
                    <a:pt x="224" y="124"/>
                    <a:pt x="217" y="153"/>
                    <a:pt x="199" y="177"/>
                  </a:cubicBezTo>
                  <a:cubicBezTo>
                    <a:pt x="199" y="177"/>
                    <a:pt x="199" y="177"/>
                    <a:pt x="199" y="177"/>
                  </a:cubicBezTo>
                  <a:cubicBezTo>
                    <a:pt x="189" y="190"/>
                    <a:pt x="176" y="202"/>
                    <a:pt x="160" y="213"/>
                  </a:cubicBezTo>
                  <a:cubicBezTo>
                    <a:pt x="158" y="214"/>
                    <a:pt x="157" y="215"/>
                    <a:pt x="155" y="216"/>
                  </a:cubicBezTo>
                  <a:cubicBezTo>
                    <a:pt x="146" y="222"/>
                    <a:pt x="135" y="230"/>
                    <a:pt x="123" y="228"/>
                  </a:cubicBezTo>
                  <a:cubicBezTo>
                    <a:pt x="110" y="225"/>
                    <a:pt x="96" y="220"/>
                    <a:pt x="81" y="212"/>
                  </a:cubicBezTo>
                  <a:cubicBezTo>
                    <a:pt x="54" y="199"/>
                    <a:pt x="32" y="178"/>
                    <a:pt x="16" y="154"/>
                  </a:cubicBezTo>
                  <a:cubicBezTo>
                    <a:pt x="6" y="137"/>
                    <a:pt x="0" y="120"/>
                    <a:pt x="1" y="105"/>
                  </a:cubicBezTo>
                  <a:cubicBezTo>
                    <a:pt x="1" y="84"/>
                    <a:pt x="13" y="65"/>
                    <a:pt x="23" y="50"/>
                  </a:cubicBezTo>
                  <a:cubicBezTo>
                    <a:pt x="32" y="38"/>
                    <a:pt x="46" y="20"/>
                    <a:pt x="66" y="10"/>
                  </a:cubicBezTo>
                  <a:cubicBezTo>
                    <a:pt x="81" y="3"/>
                    <a:pt x="98" y="0"/>
                    <a:pt x="115" y="2"/>
                  </a:cubicBezTo>
                  <a:close/>
                  <a:moveTo>
                    <a:pt x="196" y="175"/>
                  </a:moveTo>
                  <a:cubicBezTo>
                    <a:pt x="213" y="151"/>
                    <a:pt x="220" y="124"/>
                    <a:pt x="215" y="99"/>
                  </a:cubicBezTo>
                  <a:cubicBezTo>
                    <a:pt x="210" y="73"/>
                    <a:pt x="193" y="52"/>
                    <a:pt x="180" y="39"/>
                  </a:cubicBezTo>
                  <a:cubicBezTo>
                    <a:pt x="163" y="24"/>
                    <a:pt x="146" y="14"/>
                    <a:pt x="127" y="9"/>
                  </a:cubicBezTo>
                  <a:cubicBezTo>
                    <a:pt x="107" y="3"/>
                    <a:pt x="85" y="5"/>
                    <a:pt x="68" y="13"/>
                  </a:cubicBezTo>
                  <a:cubicBezTo>
                    <a:pt x="53" y="21"/>
                    <a:pt x="40" y="33"/>
                    <a:pt x="26" y="53"/>
                  </a:cubicBezTo>
                  <a:cubicBezTo>
                    <a:pt x="16" y="67"/>
                    <a:pt x="5" y="85"/>
                    <a:pt x="5" y="105"/>
                  </a:cubicBezTo>
                  <a:cubicBezTo>
                    <a:pt x="4" y="120"/>
                    <a:pt x="10" y="135"/>
                    <a:pt x="20" y="152"/>
                  </a:cubicBezTo>
                  <a:cubicBezTo>
                    <a:pt x="35" y="175"/>
                    <a:pt x="57" y="195"/>
                    <a:pt x="82" y="209"/>
                  </a:cubicBezTo>
                  <a:cubicBezTo>
                    <a:pt x="97" y="216"/>
                    <a:pt x="111" y="221"/>
                    <a:pt x="124" y="224"/>
                  </a:cubicBezTo>
                  <a:cubicBezTo>
                    <a:pt x="134" y="225"/>
                    <a:pt x="144" y="218"/>
                    <a:pt x="153" y="212"/>
                  </a:cubicBezTo>
                  <a:cubicBezTo>
                    <a:pt x="155" y="211"/>
                    <a:pt x="156" y="210"/>
                    <a:pt x="158" y="209"/>
                  </a:cubicBezTo>
                  <a:cubicBezTo>
                    <a:pt x="173" y="199"/>
                    <a:pt x="186" y="188"/>
                    <a:pt x="196" y="17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6"/>
            <p:cNvSpPr/>
            <p:nvPr/>
          </p:nvSpPr>
          <p:spPr>
            <a:xfrm>
              <a:off x="-421855" y="4669751"/>
              <a:ext cx="865746" cy="865747"/>
            </a:xfrm>
            <a:custGeom>
              <a:rect b="b" l="l" r="r" t="t"/>
              <a:pathLst>
                <a:path extrusionOk="0" h="172" w="171">
                  <a:moveTo>
                    <a:pt x="96" y="2"/>
                  </a:moveTo>
                  <a:cubicBezTo>
                    <a:pt x="109" y="4"/>
                    <a:pt x="122" y="8"/>
                    <a:pt x="134" y="14"/>
                  </a:cubicBezTo>
                  <a:cubicBezTo>
                    <a:pt x="149" y="22"/>
                    <a:pt x="159" y="31"/>
                    <a:pt x="164" y="42"/>
                  </a:cubicBezTo>
                  <a:cubicBezTo>
                    <a:pt x="169" y="52"/>
                    <a:pt x="171" y="65"/>
                    <a:pt x="169" y="80"/>
                  </a:cubicBezTo>
                  <a:cubicBezTo>
                    <a:pt x="169" y="80"/>
                    <a:pt x="169" y="80"/>
                    <a:pt x="169" y="80"/>
                  </a:cubicBezTo>
                  <a:cubicBezTo>
                    <a:pt x="167" y="97"/>
                    <a:pt x="161" y="113"/>
                    <a:pt x="153" y="128"/>
                  </a:cubicBezTo>
                  <a:cubicBezTo>
                    <a:pt x="145" y="142"/>
                    <a:pt x="135" y="154"/>
                    <a:pt x="124" y="164"/>
                  </a:cubicBezTo>
                  <a:cubicBezTo>
                    <a:pt x="114" y="172"/>
                    <a:pt x="105" y="170"/>
                    <a:pt x="94" y="168"/>
                  </a:cubicBezTo>
                  <a:cubicBezTo>
                    <a:pt x="91" y="167"/>
                    <a:pt x="91" y="167"/>
                    <a:pt x="91" y="167"/>
                  </a:cubicBezTo>
                  <a:cubicBezTo>
                    <a:pt x="61" y="162"/>
                    <a:pt x="35" y="145"/>
                    <a:pt x="18" y="122"/>
                  </a:cubicBezTo>
                  <a:cubicBezTo>
                    <a:pt x="10" y="111"/>
                    <a:pt x="1" y="94"/>
                    <a:pt x="1" y="75"/>
                  </a:cubicBezTo>
                  <a:cubicBezTo>
                    <a:pt x="0" y="46"/>
                    <a:pt x="20" y="18"/>
                    <a:pt x="49" y="7"/>
                  </a:cubicBezTo>
                  <a:cubicBezTo>
                    <a:pt x="63" y="2"/>
                    <a:pt x="79" y="0"/>
                    <a:pt x="96" y="2"/>
                  </a:cubicBezTo>
                  <a:close/>
                  <a:moveTo>
                    <a:pt x="102" y="165"/>
                  </a:moveTo>
                  <a:cubicBezTo>
                    <a:pt x="109" y="166"/>
                    <a:pt x="115" y="166"/>
                    <a:pt x="121" y="160"/>
                  </a:cubicBezTo>
                  <a:cubicBezTo>
                    <a:pt x="132" y="152"/>
                    <a:pt x="142" y="140"/>
                    <a:pt x="149" y="126"/>
                  </a:cubicBezTo>
                  <a:cubicBezTo>
                    <a:pt x="158" y="112"/>
                    <a:pt x="163" y="96"/>
                    <a:pt x="165" y="80"/>
                  </a:cubicBezTo>
                  <a:cubicBezTo>
                    <a:pt x="165" y="80"/>
                    <a:pt x="165" y="80"/>
                    <a:pt x="165" y="80"/>
                  </a:cubicBezTo>
                  <a:cubicBezTo>
                    <a:pt x="167" y="65"/>
                    <a:pt x="165" y="53"/>
                    <a:pt x="160" y="44"/>
                  </a:cubicBezTo>
                  <a:cubicBezTo>
                    <a:pt x="155" y="34"/>
                    <a:pt x="146" y="25"/>
                    <a:pt x="132" y="18"/>
                  </a:cubicBezTo>
                  <a:cubicBezTo>
                    <a:pt x="105" y="4"/>
                    <a:pt x="75" y="1"/>
                    <a:pt x="51" y="11"/>
                  </a:cubicBezTo>
                  <a:cubicBezTo>
                    <a:pt x="23" y="22"/>
                    <a:pt x="4" y="48"/>
                    <a:pt x="5" y="75"/>
                  </a:cubicBezTo>
                  <a:cubicBezTo>
                    <a:pt x="5" y="93"/>
                    <a:pt x="14" y="109"/>
                    <a:pt x="21" y="119"/>
                  </a:cubicBezTo>
                  <a:cubicBezTo>
                    <a:pt x="37" y="142"/>
                    <a:pt x="63" y="158"/>
                    <a:pt x="92" y="163"/>
                  </a:cubicBezTo>
                  <a:cubicBezTo>
                    <a:pt x="95" y="164"/>
                    <a:pt x="95" y="164"/>
                    <a:pt x="95" y="164"/>
                  </a:cubicBezTo>
                  <a:cubicBezTo>
                    <a:pt x="97" y="164"/>
                    <a:pt x="100" y="165"/>
                    <a:pt x="102" y="16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6"/>
            <p:cNvSpPr/>
            <p:nvPr/>
          </p:nvSpPr>
          <p:spPr>
            <a:xfrm>
              <a:off x="-323675" y="4785782"/>
              <a:ext cx="696165" cy="651541"/>
            </a:xfrm>
            <a:custGeom>
              <a:rect b="b" l="l" r="r" t="t"/>
              <a:pathLst>
                <a:path extrusionOk="0" h="128" w="137">
                  <a:moveTo>
                    <a:pt x="70" y="1"/>
                  </a:moveTo>
                  <a:cubicBezTo>
                    <a:pt x="76" y="2"/>
                    <a:pt x="82" y="3"/>
                    <a:pt x="88" y="5"/>
                  </a:cubicBezTo>
                  <a:cubicBezTo>
                    <a:pt x="103" y="8"/>
                    <a:pt x="117" y="12"/>
                    <a:pt x="126" y="23"/>
                  </a:cubicBezTo>
                  <a:cubicBezTo>
                    <a:pt x="137" y="39"/>
                    <a:pt x="132" y="60"/>
                    <a:pt x="127" y="75"/>
                  </a:cubicBezTo>
                  <a:cubicBezTo>
                    <a:pt x="123" y="88"/>
                    <a:pt x="117" y="102"/>
                    <a:pt x="106" y="114"/>
                  </a:cubicBezTo>
                  <a:cubicBezTo>
                    <a:pt x="106" y="114"/>
                    <a:pt x="106" y="114"/>
                    <a:pt x="106" y="114"/>
                  </a:cubicBezTo>
                  <a:cubicBezTo>
                    <a:pt x="96" y="124"/>
                    <a:pt x="84" y="128"/>
                    <a:pt x="70" y="128"/>
                  </a:cubicBezTo>
                  <a:cubicBezTo>
                    <a:pt x="50" y="126"/>
                    <a:pt x="29" y="114"/>
                    <a:pt x="16" y="96"/>
                  </a:cubicBezTo>
                  <a:cubicBezTo>
                    <a:pt x="4" y="80"/>
                    <a:pt x="0" y="60"/>
                    <a:pt x="4" y="42"/>
                  </a:cubicBezTo>
                  <a:cubicBezTo>
                    <a:pt x="9" y="23"/>
                    <a:pt x="24" y="7"/>
                    <a:pt x="42" y="2"/>
                  </a:cubicBezTo>
                  <a:cubicBezTo>
                    <a:pt x="51" y="0"/>
                    <a:pt x="60" y="0"/>
                    <a:pt x="70" y="1"/>
                  </a:cubicBezTo>
                  <a:close/>
                  <a:moveTo>
                    <a:pt x="103" y="111"/>
                  </a:moveTo>
                  <a:cubicBezTo>
                    <a:pt x="113" y="100"/>
                    <a:pt x="119" y="86"/>
                    <a:pt x="123" y="73"/>
                  </a:cubicBezTo>
                  <a:cubicBezTo>
                    <a:pt x="130" y="52"/>
                    <a:pt x="130" y="36"/>
                    <a:pt x="122" y="26"/>
                  </a:cubicBezTo>
                  <a:cubicBezTo>
                    <a:pt x="115" y="15"/>
                    <a:pt x="101" y="12"/>
                    <a:pt x="87" y="9"/>
                  </a:cubicBezTo>
                  <a:cubicBezTo>
                    <a:pt x="72" y="5"/>
                    <a:pt x="57" y="2"/>
                    <a:pt x="43" y="6"/>
                  </a:cubicBezTo>
                  <a:cubicBezTo>
                    <a:pt x="26" y="11"/>
                    <a:pt x="13" y="25"/>
                    <a:pt x="8" y="43"/>
                  </a:cubicBezTo>
                  <a:cubicBezTo>
                    <a:pt x="4" y="60"/>
                    <a:pt x="8" y="79"/>
                    <a:pt x="19" y="94"/>
                  </a:cubicBezTo>
                  <a:cubicBezTo>
                    <a:pt x="31" y="110"/>
                    <a:pt x="52" y="122"/>
                    <a:pt x="70" y="123"/>
                  </a:cubicBezTo>
                  <a:cubicBezTo>
                    <a:pt x="83" y="124"/>
                    <a:pt x="94" y="120"/>
                    <a:pt x="103" y="111"/>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5" name="Google Shape;205;p6"/>
            <p:cNvGrpSpPr/>
            <p:nvPr/>
          </p:nvGrpSpPr>
          <p:grpSpPr>
            <a:xfrm>
              <a:off x="-252274" y="4848258"/>
              <a:ext cx="526588" cy="464110"/>
              <a:chOff x="-189786" y="4656371"/>
              <a:chExt cx="526588" cy="464110"/>
            </a:xfrm>
          </p:grpSpPr>
          <p:sp>
            <p:nvSpPr>
              <p:cNvPr id="206" name="Google Shape;206;p6"/>
              <p:cNvSpPr/>
              <p:nvPr/>
            </p:nvSpPr>
            <p:spPr>
              <a:xfrm>
                <a:off x="-189786" y="4656371"/>
                <a:ext cx="526588" cy="464110"/>
              </a:xfrm>
              <a:custGeom>
                <a:rect b="b" l="l" r="r" t="t"/>
                <a:pathLst>
                  <a:path extrusionOk="0" h="92" w="104">
                    <a:moveTo>
                      <a:pt x="56" y="1"/>
                    </a:moveTo>
                    <a:cubicBezTo>
                      <a:pt x="64" y="2"/>
                      <a:pt x="71" y="4"/>
                      <a:pt x="78" y="6"/>
                    </a:cubicBezTo>
                    <a:cubicBezTo>
                      <a:pt x="84" y="8"/>
                      <a:pt x="93" y="11"/>
                      <a:pt x="97" y="17"/>
                    </a:cubicBezTo>
                    <a:cubicBezTo>
                      <a:pt x="104" y="26"/>
                      <a:pt x="101" y="38"/>
                      <a:pt x="98" y="48"/>
                    </a:cubicBezTo>
                    <a:cubicBezTo>
                      <a:pt x="95" y="58"/>
                      <a:pt x="92" y="69"/>
                      <a:pt x="85" y="78"/>
                    </a:cubicBezTo>
                    <a:cubicBezTo>
                      <a:pt x="85" y="78"/>
                      <a:pt x="85" y="78"/>
                      <a:pt x="85" y="78"/>
                    </a:cubicBezTo>
                    <a:cubicBezTo>
                      <a:pt x="78" y="87"/>
                      <a:pt x="68" y="92"/>
                      <a:pt x="55" y="92"/>
                    </a:cubicBezTo>
                    <a:cubicBezTo>
                      <a:pt x="39" y="92"/>
                      <a:pt x="22" y="85"/>
                      <a:pt x="13" y="73"/>
                    </a:cubicBezTo>
                    <a:cubicBezTo>
                      <a:pt x="3" y="60"/>
                      <a:pt x="0" y="42"/>
                      <a:pt x="7" y="27"/>
                    </a:cubicBezTo>
                    <a:cubicBezTo>
                      <a:pt x="13" y="12"/>
                      <a:pt x="28" y="2"/>
                      <a:pt x="45" y="0"/>
                    </a:cubicBezTo>
                    <a:cubicBezTo>
                      <a:pt x="48" y="0"/>
                      <a:pt x="52" y="0"/>
                      <a:pt x="56" y="1"/>
                    </a:cubicBezTo>
                    <a:close/>
                    <a:moveTo>
                      <a:pt x="82" y="76"/>
                    </a:moveTo>
                    <a:cubicBezTo>
                      <a:pt x="88" y="67"/>
                      <a:pt x="91" y="57"/>
                      <a:pt x="94" y="47"/>
                    </a:cubicBezTo>
                    <a:cubicBezTo>
                      <a:pt x="97" y="37"/>
                      <a:pt x="99" y="27"/>
                      <a:pt x="94" y="20"/>
                    </a:cubicBezTo>
                    <a:cubicBezTo>
                      <a:pt x="90" y="15"/>
                      <a:pt x="84" y="12"/>
                      <a:pt x="77" y="10"/>
                    </a:cubicBezTo>
                    <a:cubicBezTo>
                      <a:pt x="67" y="7"/>
                      <a:pt x="56" y="3"/>
                      <a:pt x="45" y="4"/>
                    </a:cubicBezTo>
                    <a:cubicBezTo>
                      <a:pt x="30" y="5"/>
                      <a:pt x="17" y="15"/>
                      <a:pt x="11" y="29"/>
                    </a:cubicBezTo>
                    <a:cubicBezTo>
                      <a:pt x="5" y="42"/>
                      <a:pt x="7" y="59"/>
                      <a:pt x="16" y="71"/>
                    </a:cubicBezTo>
                    <a:cubicBezTo>
                      <a:pt x="24" y="81"/>
                      <a:pt x="40" y="88"/>
                      <a:pt x="55" y="88"/>
                    </a:cubicBezTo>
                    <a:cubicBezTo>
                      <a:pt x="66" y="88"/>
                      <a:pt x="76" y="83"/>
                      <a:pt x="82" y="7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6"/>
              <p:cNvSpPr/>
              <p:nvPr/>
            </p:nvSpPr>
            <p:spPr>
              <a:xfrm>
                <a:off x="-118385" y="4727772"/>
                <a:ext cx="357008" cy="312385"/>
              </a:xfrm>
              <a:custGeom>
                <a:rect b="b" l="l" r="r" t="t"/>
                <a:pathLst>
                  <a:path extrusionOk="0" h="63" w="72">
                    <a:moveTo>
                      <a:pt x="47" y="1"/>
                    </a:moveTo>
                    <a:cubicBezTo>
                      <a:pt x="50" y="1"/>
                      <a:pt x="53" y="2"/>
                      <a:pt x="55" y="3"/>
                    </a:cubicBezTo>
                    <a:cubicBezTo>
                      <a:pt x="63" y="6"/>
                      <a:pt x="69" y="12"/>
                      <a:pt x="70" y="20"/>
                    </a:cubicBezTo>
                    <a:cubicBezTo>
                      <a:pt x="72" y="28"/>
                      <a:pt x="67" y="36"/>
                      <a:pt x="64" y="42"/>
                    </a:cubicBezTo>
                    <a:cubicBezTo>
                      <a:pt x="64" y="42"/>
                      <a:pt x="64" y="42"/>
                      <a:pt x="64" y="42"/>
                    </a:cubicBezTo>
                    <a:cubicBezTo>
                      <a:pt x="58" y="53"/>
                      <a:pt x="51" y="59"/>
                      <a:pt x="43" y="61"/>
                    </a:cubicBezTo>
                    <a:cubicBezTo>
                      <a:pt x="34" y="63"/>
                      <a:pt x="24" y="59"/>
                      <a:pt x="13" y="51"/>
                    </a:cubicBezTo>
                    <a:cubicBezTo>
                      <a:pt x="5" y="44"/>
                      <a:pt x="0" y="34"/>
                      <a:pt x="1" y="25"/>
                    </a:cubicBezTo>
                    <a:cubicBezTo>
                      <a:pt x="3" y="18"/>
                      <a:pt x="7" y="12"/>
                      <a:pt x="14" y="7"/>
                    </a:cubicBezTo>
                    <a:cubicBezTo>
                      <a:pt x="19" y="4"/>
                      <a:pt x="25" y="2"/>
                      <a:pt x="33" y="1"/>
                    </a:cubicBezTo>
                    <a:cubicBezTo>
                      <a:pt x="38" y="0"/>
                      <a:pt x="43" y="0"/>
                      <a:pt x="47" y="1"/>
                    </a:cubicBezTo>
                    <a:close/>
                    <a:moveTo>
                      <a:pt x="60" y="40"/>
                    </a:moveTo>
                    <a:cubicBezTo>
                      <a:pt x="64" y="33"/>
                      <a:pt x="67" y="27"/>
                      <a:pt x="66" y="20"/>
                    </a:cubicBezTo>
                    <a:cubicBezTo>
                      <a:pt x="65" y="14"/>
                      <a:pt x="60" y="9"/>
                      <a:pt x="54" y="6"/>
                    </a:cubicBezTo>
                    <a:cubicBezTo>
                      <a:pt x="48" y="4"/>
                      <a:pt x="42" y="4"/>
                      <a:pt x="34" y="5"/>
                    </a:cubicBezTo>
                    <a:cubicBezTo>
                      <a:pt x="26" y="6"/>
                      <a:pt x="21" y="8"/>
                      <a:pt x="16" y="11"/>
                    </a:cubicBezTo>
                    <a:cubicBezTo>
                      <a:pt x="10" y="14"/>
                      <a:pt x="6" y="20"/>
                      <a:pt x="5" y="25"/>
                    </a:cubicBezTo>
                    <a:cubicBezTo>
                      <a:pt x="4" y="33"/>
                      <a:pt x="8" y="42"/>
                      <a:pt x="16" y="48"/>
                    </a:cubicBezTo>
                    <a:cubicBezTo>
                      <a:pt x="26" y="55"/>
                      <a:pt x="34" y="58"/>
                      <a:pt x="42" y="57"/>
                    </a:cubicBezTo>
                    <a:cubicBezTo>
                      <a:pt x="49" y="55"/>
                      <a:pt x="55" y="50"/>
                      <a:pt x="60" y="4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6"/>
              <p:cNvSpPr/>
              <p:nvPr/>
            </p:nvSpPr>
            <p:spPr>
              <a:xfrm>
                <a:off x="-29133" y="4763473"/>
                <a:ext cx="223132" cy="205282"/>
              </a:xfrm>
              <a:custGeom>
                <a:rect b="b" l="l" r="r" t="t"/>
                <a:pathLst>
                  <a:path extrusionOk="0" h="40" w="44">
                    <a:moveTo>
                      <a:pt x="25" y="0"/>
                    </a:moveTo>
                    <a:cubicBezTo>
                      <a:pt x="28" y="1"/>
                      <a:pt x="31" y="2"/>
                      <a:pt x="34" y="4"/>
                    </a:cubicBezTo>
                    <a:cubicBezTo>
                      <a:pt x="34" y="4"/>
                      <a:pt x="34" y="4"/>
                      <a:pt x="34" y="4"/>
                    </a:cubicBezTo>
                    <a:cubicBezTo>
                      <a:pt x="41" y="9"/>
                      <a:pt x="44" y="16"/>
                      <a:pt x="41" y="23"/>
                    </a:cubicBezTo>
                    <a:cubicBezTo>
                      <a:pt x="38" y="33"/>
                      <a:pt x="26" y="40"/>
                      <a:pt x="15" y="40"/>
                    </a:cubicBezTo>
                    <a:cubicBezTo>
                      <a:pt x="7" y="39"/>
                      <a:pt x="1" y="34"/>
                      <a:pt x="1" y="26"/>
                    </a:cubicBezTo>
                    <a:cubicBezTo>
                      <a:pt x="0" y="15"/>
                      <a:pt x="7" y="3"/>
                      <a:pt x="19" y="1"/>
                    </a:cubicBezTo>
                    <a:cubicBezTo>
                      <a:pt x="21" y="0"/>
                      <a:pt x="23" y="0"/>
                      <a:pt x="25" y="0"/>
                    </a:cubicBezTo>
                    <a:close/>
                    <a:moveTo>
                      <a:pt x="14" y="36"/>
                    </a:moveTo>
                    <a:cubicBezTo>
                      <a:pt x="14" y="36"/>
                      <a:pt x="15" y="36"/>
                      <a:pt x="15" y="36"/>
                    </a:cubicBezTo>
                    <a:cubicBezTo>
                      <a:pt x="24" y="36"/>
                      <a:pt x="35" y="30"/>
                      <a:pt x="37" y="22"/>
                    </a:cubicBezTo>
                    <a:cubicBezTo>
                      <a:pt x="39" y="16"/>
                      <a:pt x="37" y="11"/>
                      <a:pt x="32" y="7"/>
                    </a:cubicBezTo>
                    <a:cubicBezTo>
                      <a:pt x="32" y="7"/>
                      <a:pt x="32" y="7"/>
                      <a:pt x="32" y="7"/>
                    </a:cubicBezTo>
                    <a:cubicBezTo>
                      <a:pt x="28" y="5"/>
                      <a:pt x="24" y="4"/>
                      <a:pt x="19" y="5"/>
                    </a:cubicBezTo>
                    <a:cubicBezTo>
                      <a:pt x="11" y="6"/>
                      <a:pt x="4" y="17"/>
                      <a:pt x="5" y="25"/>
                    </a:cubicBezTo>
                    <a:cubicBezTo>
                      <a:pt x="5" y="29"/>
                      <a:pt x="7" y="35"/>
                      <a:pt x="14" y="3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9" name="Google Shape;209;p6"/>
          <p:cNvGrpSpPr/>
          <p:nvPr/>
        </p:nvGrpSpPr>
        <p:grpSpPr>
          <a:xfrm>
            <a:off x="8125676" y="4361845"/>
            <a:ext cx="1445881" cy="1463730"/>
            <a:chOff x="7427863" y="4335070"/>
            <a:chExt cx="1445881" cy="1463730"/>
          </a:xfrm>
        </p:grpSpPr>
        <p:sp>
          <p:nvSpPr>
            <p:cNvPr id="210" name="Google Shape;210;p6"/>
            <p:cNvSpPr/>
            <p:nvPr/>
          </p:nvSpPr>
          <p:spPr>
            <a:xfrm>
              <a:off x="7427863" y="4335070"/>
              <a:ext cx="1445881" cy="1463730"/>
            </a:xfrm>
            <a:custGeom>
              <a:rect b="b" l="l" r="r" t="t"/>
              <a:pathLst>
                <a:path extrusionOk="0" h="290" w="288">
                  <a:moveTo>
                    <a:pt x="62" y="252"/>
                  </a:moveTo>
                  <a:cubicBezTo>
                    <a:pt x="53" y="241"/>
                    <a:pt x="46" y="228"/>
                    <a:pt x="40" y="216"/>
                  </a:cubicBezTo>
                  <a:cubicBezTo>
                    <a:pt x="20" y="177"/>
                    <a:pt x="0" y="133"/>
                    <a:pt x="11" y="89"/>
                  </a:cubicBezTo>
                  <a:cubicBezTo>
                    <a:pt x="21" y="51"/>
                    <a:pt x="58" y="19"/>
                    <a:pt x="102" y="9"/>
                  </a:cubicBezTo>
                  <a:cubicBezTo>
                    <a:pt x="102" y="9"/>
                    <a:pt x="102" y="9"/>
                    <a:pt x="102" y="9"/>
                  </a:cubicBezTo>
                  <a:cubicBezTo>
                    <a:pt x="143" y="0"/>
                    <a:pt x="199" y="8"/>
                    <a:pt x="233" y="27"/>
                  </a:cubicBezTo>
                  <a:cubicBezTo>
                    <a:pt x="270" y="48"/>
                    <a:pt x="287" y="114"/>
                    <a:pt x="287" y="154"/>
                  </a:cubicBezTo>
                  <a:cubicBezTo>
                    <a:pt x="288" y="192"/>
                    <a:pt x="275" y="225"/>
                    <a:pt x="253" y="245"/>
                  </a:cubicBezTo>
                  <a:cubicBezTo>
                    <a:pt x="231" y="264"/>
                    <a:pt x="203" y="271"/>
                    <a:pt x="178" y="277"/>
                  </a:cubicBezTo>
                  <a:cubicBezTo>
                    <a:pt x="148" y="284"/>
                    <a:pt x="119" y="290"/>
                    <a:pt x="93" y="278"/>
                  </a:cubicBezTo>
                  <a:cubicBezTo>
                    <a:pt x="80" y="272"/>
                    <a:pt x="70" y="263"/>
                    <a:pt x="62" y="252"/>
                  </a:cubicBezTo>
                  <a:close/>
                  <a:moveTo>
                    <a:pt x="103" y="13"/>
                  </a:moveTo>
                  <a:cubicBezTo>
                    <a:pt x="60" y="22"/>
                    <a:pt x="24" y="53"/>
                    <a:pt x="15" y="90"/>
                  </a:cubicBezTo>
                  <a:cubicBezTo>
                    <a:pt x="4" y="133"/>
                    <a:pt x="24" y="176"/>
                    <a:pt x="43" y="214"/>
                  </a:cubicBezTo>
                  <a:cubicBezTo>
                    <a:pt x="56" y="239"/>
                    <a:pt x="71" y="264"/>
                    <a:pt x="95" y="275"/>
                  </a:cubicBezTo>
                  <a:cubicBezTo>
                    <a:pt x="119" y="286"/>
                    <a:pt x="148" y="280"/>
                    <a:pt x="177" y="273"/>
                  </a:cubicBezTo>
                  <a:cubicBezTo>
                    <a:pt x="202" y="267"/>
                    <a:pt x="230" y="260"/>
                    <a:pt x="250" y="242"/>
                  </a:cubicBezTo>
                  <a:cubicBezTo>
                    <a:pt x="272" y="223"/>
                    <a:pt x="284" y="191"/>
                    <a:pt x="284" y="154"/>
                  </a:cubicBezTo>
                  <a:cubicBezTo>
                    <a:pt x="283" y="115"/>
                    <a:pt x="267" y="50"/>
                    <a:pt x="231" y="30"/>
                  </a:cubicBezTo>
                  <a:cubicBezTo>
                    <a:pt x="198" y="12"/>
                    <a:pt x="143" y="4"/>
                    <a:pt x="103" y="13"/>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6"/>
            <p:cNvSpPr/>
            <p:nvPr/>
          </p:nvSpPr>
          <p:spPr>
            <a:xfrm>
              <a:off x="7570666" y="4442172"/>
              <a:ext cx="1204903" cy="1240604"/>
            </a:xfrm>
            <a:custGeom>
              <a:rect b="b" l="l" r="r" t="t"/>
              <a:pathLst>
                <a:path extrusionOk="0" h="246" w="238">
                  <a:moveTo>
                    <a:pt x="34" y="189"/>
                  </a:moveTo>
                  <a:cubicBezTo>
                    <a:pt x="16" y="166"/>
                    <a:pt x="6" y="143"/>
                    <a:pt x="4" y="120"/>
                  </a:cubicBezTo>
                  <a:cubicBezTo>
                    <a:pt x="0" y="90"/>
                    <a:pt x="12" y="58"/>
                    <a:pt x="34" y="35"/>
                  </a:cubicBezTo>
                  <a:cubicBezTo>
                    <a:pt x="55" y="13"/>
                    <a:pt x="85" y="0"/>
                    <a:pt x="117" y="0"/>
                  </a:cubicBezTo>
                  <a:cubicBezTo>
                    <a:pt x="117" y="0"/>
                    <a:pt x="117" y="0"/>
                    <a:pt x="117" y="0"/>
                  </a:cubicBezTo>
                  <a:cubicBezTo>
                    <a:pt x="132" y="0"/>
                    <a:pt x="147" y="2"/>
                    <a:pt x="161" y="7"/>
                  </a:cubicBezTo>
                  <a:cubicBezTo>
                    <a:pt x="190" y="17"/>
                    <a:pt x="209" y="32"/>
                    <a:pt x="219" y="51"/>
                  </a:cubicBezTo>
                  <a:cubicBezTo>
                    <a:pt x="232" y="77"/>
                    <a:pt x="238" y="104"/>
                    <a:pt x="236" y="131"/>
                  </a:cubicBezTo>
                  <a:cubicBezTo>
                    <a:pt x="232" y="168"/>
                    <a:pt x="213" y="202"/>
                    <a:pt x="184" y="221"/>
                  </a:cubicBezTo>
                  <a:cubicBezTo>
                    <a:pt x="154" y="242"/>
                    <a:pt x="114" y="246"/>
                    <a:pt x="82" y="231"/>
                  </a:cubicBezTo>
                  <a:cubicBezTo>
                    <a:pt x="66" y="223"/>
                    <a:pt x="50" y="210"/>
                    <a:pt x="36" y="192"/>
                  </a:cubicBezTo>
                  <a:cubicBezTo>
                    <a:pt x="35" y="191"/>
                    <a:pt x="34" y="190"/>
                    <a:pt x="34" y="189"/>
                  </a:cubicBezTo>
                  <a:close/>
                  <a:moveTo>
                    <a:pt x="117" y="4"/>
                  </a:moveTo>
                  <a:cubicBezTo>
                    <a:pt x="86" y="4"/>
                    <a:pt x="57" y="17"/>
                    <a:pt x="36" y="38"/>
                  </a:cubicBezTo>
                  <a:cubicBezTo>
                    <a:pt x="15" y="60"/>
                    <a:pt x="4" y="91"/>
                    <a:pt x="7" y="120"/>
                  </a:cubicBezTo>
                  <a:cubicBezTo>
                    <a:pt x="10" y="143"/>
                    <a:pt x="20" y="166"/>
                    <a:pt x="39" y="189"/>
                  </a:cubicBezTo>
                  <a:cubicBezTo>
                    <a:pt x="53" y="207"/>
                    <a:pt x="68" y="220"/>
                    <a:pt x="84" y="227"/>
                  </a:cubicBezTo>
                  <a:cubicBezTo>
                    <a:pt x="114" y="242"/>
                    <a:pt x="153" y="238"/>
                    <a:pt x="182" y="218"/>
                  </a:cubicBezTo>
                  <a:cubicBezTo>
                    <a:pt x="210" y="199"/>
                    <a:pt x="229" y="167"/>
                    <a:pt x="232" y="131"/>
                  </a:cubicBezTo>
                  <a:cubicBezTo>
                    <a:pt x="234" y="105"/>
                    <a:pt x="229" y="78"/>
                    <a:pt x="216" y="53"/>
                  </a:cubicBezTo>
                  <a:cubicBezTo>
                    <a:pt x="206" y="34"/>
                    <a:pt x="188" y="20"/>
                    <a:pt x="160" y="11"/>
                  </a:cubicBezTo>
                  <a:cubicBezTo>
                    <a:pt x="146" y="6"/>
                    <a:pt x="131" y="4"/>
                    <a:pt x="117" y="4"/>
                  </a:cubicBezTo>
                  <a:close/>
                  <a:moveTo>
                    <a:pt x="117" y="2"/>
                  </a:moveTo>
                  <a:cubicBezTo>
                    <a:pt x="117" y="2"/>
                    <a:pt x="117" y="2"/>
                    <a:pt x="117" y="2"/>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6"/>
            <p:cNvSpPr/>
            <p:nvPr/>
          </p:nvSpPr>
          <p:spPr>
            <a:xfrm>
              <a:off x="7695619" y="4540352"/>
              <a:ext cx="972848" cy="1035322"/>
            </a:xfrm>
            <a:custGeom>
              <a:rect b="b" l="l" r="r" t="t"/>
              <a:pathLst>
                <a:path extrusionOk="0" h="205" w="192">
                  <a:moveTo>
                    <a:pt x="22" y="171"/>
                  </a:moveTo>
                  <a:cubicBezTo>
                    <a:pt x="20" y="168"/>
                    <a:pt x="18" y="164"/>
                    <a:pt x="16" y="161"/>
                  </a:cubicBezTo>
                  <a:cubicBezTo>
                    <a:pt x="7" y="145"/>
                    <a:pt x="2" y="126"/>
                    <a:pt x="1" y="105"/>
                  </a:cubicBezTo>
                  <a:cubicBezTo>
                    <a:pt x="0" y="87"/>
                    <a:pt x="2" y="62"/>
                    <a:pt x="17" y="40"/>
                  </a:cubicBezTo>
                  <a:cubicBezTo>
                    <a:pt x="31" y="20"/>
                    <a:pt x="55" y="6"/>
                    <a:pt x="82" y="2"/>
                  </a:cubicBezTo>
                  <a:cubicBezTo>
                    <a:pt x="82" y="2"/>
                    <a:pt x="82" y="2"/>
                    <a:pt x="82" y="2"/>
                  </a:cubicBezTo>
                  <a:cubicBezTo>
                    <a:pt x="97" y="0"/>
                    <a:pt x="114" y="0"/>
                    <a:pt x="131" y="4"/>
                  </a:cubicBezTo>
                  <a:cubicBezTo>
                    <a:pt x="133" y="4"/>
                    <a:pt x="134" y="5"/>
                    <a:pt x="136" y="5"/>
                  </a:cubicBezTo>
                  <a:cubicBezTo>
                    <a:pt x="147" y="7"/>
                    <a:pt x="159" y="10"/>
                    <a:pt x="165" y="18"/>
                  </a:cubicBezTo>
                  <a:cubicBezTo>
                    <a:pt x="172" y="29"/>
                    <a:pt x="178" y="41"/>
                    <a:pt x="183" y="56"/>
                  </a:cubicBezTo>
                  <a:cubicBezTo>
                    <a:pt x="191" y="83"/>
                    <a:pt x="192" y="111"/>
                    <a:pt x="186" y="137"/>
                  </a:cubicBezTo>
                  <a:cubicBezTo>
                    <a:pt x="182" y="155"/>
                    <a:pt x="175" y="169"/>
                    <a:pt x="165" y="179"/>
                  </a:cubicBezTo>
                  <a:cubicBezTo>
                    <a:pt x="151" y="193"/>
                    <a:pt x="131" y="198"/>
                    <a:pt x="115" y="200"/>
                  </a:cubicBezTo>
                  <a:cubicBezTo>
                    <a:pt x="100" y="203"/>
                    <a:pt x="79" y="205"/>
                    <a:pt x="60" y="199"/>
                  </a:cubicBezTo>
                  <a:cubicBezTo>
                    <a:pt x="45" y="194"/>
                    <a:pt x="32" y="184"/>
                    <a:pt x="22" y="171"/>
                  </a:cubicBezTo>
                  <a:close/>
                  <a:moveTo>
                    <a:pt x="83" y="6"/>
                  </a:moveTo>
                  <a:cubicBezTo>
                    <a:pt x="56" y="10"/>
                    <a:pt x="33" y="23"/>
                    <a:pt x="20" y="42"/>
                  </a:cubicBezTo>
                  <a:cubicBezTo>
                    <a:pt x="6" y="63"/>
                    <a:pt x="4" y="87"/>
                    <a:pt x="5" y="105"/>
                  </a:cubicBezTo>
                  <a:cubicBezTo>
                    <a:pt x="5" y="125"/>
                    <a:pt x="10" y="144"/>
                    <a:pt x="19" y="159"/>
                  </a:cubicBezTo>
                  <a:cubicBezTo>
                    <a:pt x="29" y="176"/>
                    <a:pt x="44" y="189"/>
                    <a:pt x="61" y="195"/>
                  </a:cubicBezTo>
                  <a:cubicBezTo>
                    <a:pt x="75" y="200"/>
                    <a:pt x="92" y="200"/>
                    <a:pt x="114" y="197"/>
                  </a:cubicBezTo>
                  <a:cubicBezTo>
                    <a:pt x="129" y="194"/>
                    <a:pt x="149" y="189"/>
                    <a:pt x="163" y="176"/>
                  </a:cubicBezTo>
                  <a:cubicBezTo>
                    <a:pt x="172" y="167"/>
                    <a:pt x="179" y="153"/>
                    <a:pt x="183" y="136"/>
                  </a:cubicBezTo>
                  <a:cubicBezTo>
                    <a:pt x="189" y="110"/>
                    <a:pt x="187" y="83"/>
                    <a:pt x="179" y="57"/>
                  </a:cubicBezTo>
                  <a:cubicBezTo>
                    <a:pt x="175" y="43"/>
                    <a:pt x="169" y="30"/>
                    <a:pt x="162" y="21"/>
                  </a:cubicBezTo>
                  <a:cubicBezTo>
                    <a:pt x="157" y="13"/>
                    <a:pt x="145" y="11"/>
                    <a:pt x="135" y="9"/>
                  </a:cubicBezTo>
                  <a:cubicBezTo>
                    <a:pt x="134" y="8"/>
                    <a:pt x="132" y="8"/>
                    <a:pt x="130" y="8"/>
                  </a:cubicBezTo>
                  <a:cubicBezTo>
                    <a:pt x="114" y="4"/>
                    <a:pt x="98" y="3"/>
                    <a:pt x="83" y="6"/>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6"/>
            <p:cNvSpPr/>
            <p:nvPr/>
          </p:nvSpPr>
          <p:spPr>
            <a:xfrm>
              <a:off x="7793798" y="4656377"/>
              <a:ext cx="794343" cy="830045"/>
            </a:xfrm>
            <a:custGeom>
              <a:rect b="b" l="l" r="r" t="t"/>
              <a:pathLst>
                <a:path extrusionOk="0" h="165" w="156">
                  <a:moveTo>
                    <a:pt x="22" y="126"/>
                  </a:moveTo>
                  <a:cubicBezTo>
                    <a:pt x="15" y="117"/>
                    <a:pt x="9" y="105"/>
                    <a:pt x="5" y="93"/>
                  </a:cubicBezTo>
                  <a:cubicBezTo>
                    <a:pt x="1" y="79"/>
                    <a:pt x="0" y="66"/>
                    <a:pt x="4" y="55"/>
                  </a:cubicBezTo>
                  <a:cubicBezTo>
                    <a:pt x="7" y="45"/>
                    <a:pt x="14" y="36"/>
                    <a:pt x="25" y="27"/>
                  </a:cubicBezTo>
                  <a:cubicBezTo>
                    <a:pt x="25" y="27"/>
                    <a:pt x="25" y="27"/>
                    <a:pt x="25" y="27"/>
                  </a:cubicBezTo>
                  <a:cubicBezTo>
                    <a:pt x="38" y="17"/>
                    <a:pt x="52" y="10"/>
                    <a:pt x="68" y="6"/>
                  </a:cubicBezTo>
                  <a:cubicBezTo>
                    <a:pt x="82" y="2"/>
                    <a:pt x="96" y="0"/>
                    <a:pt x="110" y="2"/>
                  </a:cubicBezTo>
                  <a:cubicBezTo>
                    <a:pt x="121" y="3"/>
                    <a:pt x="126" y="10"/>
                    <a:pt x="132" y="19"/>
                  </a:cubicBezTo>
                  <a:cubicBezTo>
                    <a:pt x="134" y="21"/>
                    <a:pt x="134" y="21"/>
                    <a:pt x="134" y="21"/>
                  </a:cubicBezTo>
                  <a:cubicBezTo>
                    <a:pt x="150" y="44"/>
                    <a:pt x="156" y="72"/>
                    <a:pt x="152" y="99"/>
                  </a:cubicBezTo>
                  <a:cubicBezTo>
                    <a:pt x="150" y="111"/>
                    <a:pt x="145" y="128"/>
                    <a:pt x="132" y="141"/>
                  </a:cubicBezTo>
                  <a:cubicBezTo>
                    <a:pt x="114" y="160"/>
                    <a:pt x="83" y="165"/>
                    <a:pt x="56" y="153"/>
                  </a:cubicBezTo>
                  <a:cubicBezTo>
                    <a:pt x="43" y="148"/>
                    <a:pt x="32" y="138"/>
                    <a:pt x="22" y="126"/>
                  </a:cubicBezTo>
                  <a:close/>
                  <a:moveTo>
                    <a:pt x="125" y="15"/>
                  </a:moveTo>
                  <a:cubicBezTo>
                    <a:pt x="121" y="10"/>
                    <a:pt x="117" y="6"/>
                    <a:pt x="109" y="6"/>
                  </a:cubicBezTo>
                  <a:cubicBezTo>
                    <a:pt x="96" y="4"/>
                    <a:pt x="82" y="6"/>
                    <a:pt x="69" y="9"/>
                  </a:cubicBezTo>
                  <a:cubicBezTo>
                    <a:pt x="54" y="14"/>
                    <a:pt x="40" y="21"/>
                    <a:pt x="28" y="30"/>
                  </a:cubicBezTo>
                  <a:cubicBezTo>
                    <a:pt x="28" y="30"/>
                    <a:pt x="28" y="30"/>
                    <a:pt x="28" y="30"/>
                  </a:cubicBezTo>
                  <a:cubicBezTo>
                    <a:pt x="17" y="38"/>
                    <a:pt x="11" y="47"/>
                    <a:pt x="7" y="56"/>
                  </a:cubicBezTo>
                  <a:cubicBezTo>
                    <a:pt x="4" y="66"/>
                    <a:pt x="5" y="78"/>
                    <a:pt x="9" y="92"/>
                  </a:cubicBezTo>
                  <a:cubicBezTo>
                    <a:pt x="17" y="119"/>
                    <a:pt x="35" y="140"/>
                    <a:pt x="58" y="150"/>
                  </a:cubicBezTo>
                  <a:cubicBezTo>
                    <a:pt x="83" y="161"/>
                    <a:pt x="112" y="156"/>
                    <a:pt x="130" y="138"/>
                  </a:cubicBezTo>
                  <a:cubicBezTo>
                    <a:pt x="142" y="126"/>
                    <a:pt x="146" y="110"/>
                    <a:pt x="148" y="98"/>
                  </a:cubicBezTo>
                  <a:cubicBezTo>
                    <a:pt x="152" y="73"/>
                    <a:pt x="146" y="45"/>
                    <a:pt x="131" y="23"/>
                  </a:cubicBezTo>
                  <a:cubicBezTo>
                    <a:pt x="129" y="21"/>
                    <a:pt x="129" y="21"/>
                    <a:pt x="129" y="21"/>
                  </a:cubicBezTo>
                  <a:cubicBezTo>
                    <a:pt x="128" y="19"/>
                    <a:pt x="126" y="17"/>
                    <a:pt x="125" y="15"/>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6"/>
            <p:cNvSpPr/>
            <p:nvPr/>
          </p:nvSpPr>
          <p:spPr>
            <a:xfrm>
              <a:off x="7883050" y="4736707"/>
              <a:ext cx="633691" cy="633691"/>
            </a:xfrm>
            <a:custGeom>
              <a:rect b="b" l="l" r="r" t="t"/>
              <a:pathLst>
                <a:path extrusionOk="0" h="124" w="125">
                  <a:moveTo>
                    <a:pt x="24" y="98"/>
                  </a:moveTo>
                  <a:cubicBezTo>
                    <a:pt x="21" y="93"/>
                    <a:pt x="18" y="88"/>
                    <a:pt x="14" y="83"/>
                  </a:cubicBezTo>
                  <a:cubicBezTo>
                    <a:pt x="7" y="72"/>
                    <a:pt x="0" y="60"/>
                    <a:pt x="2" y="47"/>
                  </a:cubicBezTo>
                  <a:cubicBezTo>
                    <a:pt x="5" y="29"/>
                    <a:pt x="22" y="19"/>
                    <a:pt x="35" y="12"/>
                  </a:cubicBezTo>
                  <a:cubicBezTo>
                    <a:pt x="46" y="7"/>
                    <a:pt x="60" y="1"/>
                    <a:pt x="74" y="0"/>
                  </a:cubicBezTo>
                  <a:cubicBezTo>
                    <a:pt x="74" y="0"/>
                    <a:pt x="74" y="0"/>
                    <a:pt x="74" y="0"/>
                  </a:cubicBezTo>
                  <a:cubicBezTo>
                    <a:pt x="87" y="0"/>
                    <a:pt x="99" y="5"/>
                    <a:pt x="107" y="15"/>
                  </a:cubicBezTo>
                  <a:cubicBezTo>
                    <a:pt x="119" y="29"/>
                    <a:pt x="125" y="51"/>
                    <a:pt x="122" y="71"/>
                  </a:cubicBezTo>
                  <a:cubicBezTo>
                    <a:pt x="119" y="89"/>
                    <a:pt x="109" y="105"/>
                    <a:pt x="94" y="114"/>
                  </a:cubicBezTo>
                  <a:cubicBezTo>
                    <a:pt x="79" y="123"/>
                    <a:pt x="59" y="124"/>
                    <a:pt x="43" y="115"/>
                  </a:cubicBezTo>
                  <a:cubicBezTo>
                    <a:pt x="36" y="111"/>
                    <a:pt x="30" y="105"/>
                    <a:pt x="24" y="98"/>
                  </a:cubicBezTo>
                  <a:close/>
                  <a:moveTo>
                    <a:pt x="74" y="4"/>
                  </a:moveTo>
                  <a:cubicBezTo>
                    <a:pt x="61" y="4"/>
                    <a:pt x="48" y="10"/>
                    <a:pt x="37" y="16"/>
                  </a:cubicBezTo>
                  <a:cubicBezTo>
                    <a:pt x="18" y="25"/>
                    <a:pt x="8" y="35"/>
                    <a:pt x="6" y="47"/>
                  </a:cubicBezTo>
                  <a:cubicBezTo>
                    <a:pt x="4" y="59"/>
                    <a:pt x="11" y="71"/>
                    <a:pt x="18" y="81"/>
                  </a:cubicBezTo>
                  <a:cubicBezTo>
                    <a:pt x="26" y="94"/>
                    <a:pt x="34" y="105"/>
                    <a:pt x="45" y="112"/>
                  </a:cubicBezTo>
                  <a:cubicBezTo>
                    <a:pt x="59" y="120"/>
                    <a:pt x="78" y="120"/>
                    <a:pt x="92" y="111"/>
                  </a:cubicBezTo>
                  <a:cubicBezTo>
                    <a:pt x="106" y="103"/>
                    <a:pt x="116" y="87"/>
                    <a:pt x="118" y="70"/>
                  </a:cubicBezTo>
                  <a:cubicBezTo>
                    <a:pt x="121" y="52"/>
                    <a:pt x="116" y="30"/>
                    <a:pt x="104" y="18"/>
                  </a:cubicBezTo>
                  <a:cubicBezTo>
                    <a:pt x="96" y="9"/>
                    <a:pt x="86" y="4"/>
                    <a:pt x="74" y="4"/>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6"/>
            <p:cNvSpPr/>
            <p:nvPr/>
          </p:nvSpPr>
          <p:spPr>
            <a:xfrm>
              <a:off x="7963374" y="4834880"/>
              <a:ext cx="473037" cy="464110"/>
            </a:xfrm>
            <a:custGeom>
              <a:rect b="b" l="l" r="r" t="t"/>
              <a:pathLst>
                <a:path extrusionOk="0" h="91" w="94">
                  <a:moveTo>
                    <a:pt x="17" y="71"/>
                  </a:moveTo>
                  <a:cubicBezTo>
                    <a:pt x="13" y="66"/>
                    <a:pt x="9" y="59"/>
                    <a:pt x="6" y="53"/>
                  </a:cubicBezTo>
                  <a:cubicBezTo>
                    <a:pt x="3" y="48"/>
                    <a:pt x="0" y="41"/>
                    <a:pt x="1" y="33"/>
                  </a:cubicBezTo>
                  <a:cubicBezTo>
                    <a:pt x="2" y="23"/>
                    <a:pt x="12" y="17"/>
                    <a:pt x="20" y="13"/>
                  </a:cubicBezTo>
                  <a:cubicBezTo>
                    <a:pt x="29" y="8"/>
                    <a:pt x="38" y="3"/>
                    <a:pt x="49" y="1"/>
                  </a:cubicBezTo>
                  <a:cubicBezTo>
                    <a:pt x="49" y="1"/>
                    <a:pt x="49" y="1"/>
                    <a:pt x="49" y="1"/>
                  </a:cubicBezTo>
                  <a:cubicBezTo>
                    <a:pt x="59" y="0"/>
                    <a:pt x="69" y="4"/>
                    <a:pt x="78" y="12"/>
                  </a:cubicBezTo>
                  <a:cubicBezTo>
                    <a:pt x="88" y="23"/>
                    <a:pt x="94" y="39"/>
                    <a:pt x="93" y="52"/>
                  </a:cubicBezTo>
                  <a:cubicBezTo>
                    <a:pt x="91" y="67"/>
                    <a:pt x="81" y="81"/>
                    <a:pt x="67" y="86"/>
                  </a:cubicBezTo>
                  <a:cubicBezTo>
                    <a:pt x="53" y="91"/>
                    <a:pt x="36" y="89"/>
                    <a:pt x="24" y="79"/>
                  </a:cubicBezTo>
                  <a:cubicBezTo>
                    <a:pt x="22" y="77"/>
                    <a:pt x="19" y="74"/>
                    <a:pt x="17" y="71"/>
                  </a:cubicBezTo>
                  <a:close/>
                  <a:moveTo>
                    <a:pt x="49" y="5"/>
                  </a:moveTo>
                  <a:cubicBezTo>
                    <a:pt x="39" y="7"/>
                    <a:pt x="31" y="11"/>
                    <a:pt x="22" y="16"/>
                  </a:cubicBezTo>
                  <a:cubicBezTo>
                    <a:pt x="14" y="20"/>
                    <a:pt x="6" y="26"/>
                    <a:pt x="5" y="34"/>
                  </a:cubicBezTo>
                  <a:cubicBezTo>
                    <a:pt x="4" y="39"/>
                    <a:pt x="6" y="45"/>
                    <a:pt x="9" y="51"/>
                  </a:cubicBezTo>
                  <a:cubicBezTo>
                    <a:pt x="14" y="60"/>
                    <a:pt x="19" y="70"/>
                    <a:pt x="27" y="76"/>
                  </a:cubicBezTo>
                  <a:cubicBezTo>
                    <a:pt x="37" y="85"/>
                    <a:pt x="53" y="87"/>
                    <a:pt x="65" y="82"/>
                  </a:cubicBezTo>
                  <a:cubicBezTo>
                    <a:pt x="78" y="78"/>
                    <a:pt x="87" y="65"/>
                    <a:pt x="89" y="52"/>
                  </a:cubicBezTo>
                  <a:cubicBezTo>
                    <a:pt x="91" y="39"/>
                    <a:pt x="85" y="25"/>
                    <a:pt x="75" y="15"/>
                  </a:cubicBezTo>
                  <a:cubicBezTo>
                    <a:pt x="67" y="7"/>
                    <a:pt x="58" y="4"/>
                    <a:pt x="49" y="5"/>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6"/>
            <p:cNvSpPr/>
            <p:nvPr/>
          </p:nvSpPr>
          <p:spPr>
            <a:xfrm>
              <a:off x="8043703" y="4924132"/>
              <a:ext cx="321306" cy="303456"/>
            </a:xfrm>
            <a:custGeom>
              <a:rect b="b" l="l" r="r" t="t"/>
              <a:pathLst>
                <a:path extrusionOk="0" h="61" w="63">
                  <a:moveTo>
                    <a:pt x="7" y="42"/>
                  </a:moveTo>
                  <a:cubicBezTo>
                    <a:pt x="5" y="40"/>
                    <a:pt x="4" y="37"/>
                    <a:pt x="3" y="35"/>
                  </a:cubicBezTo>
                  <a:cubicBezTo>
                    <a:pt x="0" y="28"/>
                    <a:pt x="0" y="20"/>
                    <a:pt x="4" y="14"/>
                  </a:cubicBezTo>
                  <a:cubicBezTo>
                    <a:pt x="9" y="8"/>
                    <a:pt x="17" y="5"/>
                    <a:pt x="23" y="3"/>
                  </a:cubicBezTo>
                  <a:cubicBezTo>
                    <a:pt x="23" y="3"/>
                    <a:pt x="23" y="3"/>
                    <a:pt x="23" y="3"/>
                  </a:cubicBezTo>
                  <a:cubicBezTo>
                    <a:pt x="33" y="0"/>
                    <a:pt x="42" y="1"/>
                    <a:pt x="49" y="5"/>
                  </a:cubicBezTo>
                  <a:cubicBezTo>
                    <a:pt x="56" y="10"/>
                    <a:pt x="60" y="18"/>
                    <a:pt x="62" y="31"/>
                  </a:cubicBezTo>
                  <a:cubicBezTo>
                    <a:pt x="63" y="41"/>
                    <a:pt x="60" y="51"/>
                    <a:pt x="53" y="56"/>
                  </a:cubicBezTo>
                  <a:cubicBezTo>
                    <a:pt x="47" y="59"/>
                    <a:pt x="40" y="61"/>
                    <a:pt x="33" y="59"/>
                  </a:cubicBezTo>
                  <a:cubicBezTo>
                    <a:pt x="28" y="58"/>
                    <a:pt x="22" y="55"/>
                    <a:pt x="16" y="51"/>
                  </a:cubicBezTo>
                  <a:cubicBezTo>
                    <a:pt x="12" y="48"/>
                    <a:pt x="9" y="45"/>
                    <a:pt x="7" y="42"/>
                  </a:cubicBezTo>
                  <a:close/>
                  <a:moveTo>
                    <a:pt x="24" y="7"/>
                  </a:moveTo>
                  <a:cubicBezTo>
                    <a:pt x="17" y="9"/>
                    <a:pt x="11" y="11"/>
                    <a:pt x="7" y="16"/>
                  </a:cubicBezTo>
                  <a:cubicBezTo>
                    <a:pt x="4" y="21"/>
                    <a:pt x="4" y="27"/>
                    <a:pt x="6" y="33"/>
                  </a:cubicBezTo>
                  <a:cubicBezTo>
                    <a:pt x="8" y="38"/>
                    <a:pt x="12" y="43"/>
                    <a:pt x="18" y="48"/>
                  </a:cubicBezTo>
                  <a:cubicBezTo>
                    <a:pt x="24" y="52"/>
                    <a:pt x="29" y="54"/>
                    <a:pt x="34" y="56"/>
                  </a:cubicBezTo>
                  <a:cubicBezTo>
                    <a:pt x="40" y="57"/>
                    <a:pt x="46" y="56"/>
                    <a:pt x="50" y="53"/>
                  </a:cubicBezTo>
                  <a:cubicBezTo>
                    <a:pt x="56" y="49"/>
                    <a:pt x="59" y="40"/>
                    <a:pt x="58" y="31"/>
                  </a:cubicBezTo>
                  <a:cubicBezTo>
                    <a:pt x="57" y="20"/>
                    <a:pt x="53" y="12"/>
                    <a:pt x="47" y="8"/>
                  </a:cubicBezTo>
                  <a:cubicBezTo>
                    <a:pt x="41" y="5"/>
                    <a:pt x="33" y="4"/>
                    <a:pt x="24" y="7"/>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6"/>
            <p:cNvSpPr/>
            <p:nvPr/>
          </p:nvSpPr>
          <p:spPr>
            <a:xfrm>
              <a:off x="8097254" y="4968761"/>
              <a:ext cx="214204" cy="205282"/>
            </a:xfrm>
            <a:custGeom>
              <a:rect b="b" l="l" r="r" t="t"/>
              <a:pathLst>
                <a:path extrusionOk="0" h="39" w="42">
                  <a:moveTo>
                    <a:pt x="5" y="29"/>
                  </a:moveTo>
                  <a:cubicBezTo>
                    <a:pt x="3" y="27"/>
                    <a:pt x="2" y="24"/>
                    <a:pt x="1" y="21"/>
                  </a:cubicBezTo>
                  <a:cubicBezTo>
                    <a:pt x="1" y="21"/>
                    <a:pt x="1" y="21"/>
                    <a:pt x="1" y="21"/>
                  </a:cubicBezTo>
                  <a:cubicBezTo>
                    <a:pt x="0" y="13"/>
                    <a:pt x="2" y="7"/>
                    <a:pt x="9" y="4"/>
                  </a:cubicBezTo>
                  <a:cubicBezTo>
                    <a:pt x="17" y="0"/>
                    <a:pt x="30" y="3"/>
                    <a:pt x="37" y="10"/>
                  </a:cubicBezTo>
                  <a:cubicBezTo>
                    <a:pt x="42" y="16"/>
                    <a:pt x="42" y="23"/>
                    <a:pt x="37" y="29"/>
                  </a:cubicBezTo>
                  <a:cubicBezTo>
                    <a:pt x="31" y="36"/>
                    <a:pt x="18" y="39"/>
                    <a:pt x="9" y="33"/>
                  </a:cubicBezTo>
                  <a:cubicBezTo>
                    <a:pt x="7" y="32"/>
                    <a:pt x="6" y="31"/>
                    <a:pt x="5" y="29"/>
                  </a:cubicBezTo>
                  <a:close/>
                  <a:moveTo>
                    <a:pt x="35" y="13"/>
                  </a:moveTo>
                  <a:cubicBezTo>
                    <a:pt x="35" y="13"/>
                    <a:pt x="34" y="13"/>
                    <a:pt x="34" y="12"/>
                  </a:cubicBezTo>
                  <a:cubicBezTo>
                    <a:pt x="28" y="6"/>
                    <a:pt x="17" y="4"/>
                    <a:pt x="10" y="7"/>
                  </a:cubicBezTo>
                  <a:cubicBezTo>
                    <a:pt x="6" y="10"/>
                    <a:pt x="4" y="14"/>
                    <a:pt x="5" y="21"/>
                  </a:cubicBezTo>
                  <a:cubicBezTo>
                    <a:pt x="5" y="21"/>
                    <a:pt x="5" y="21"/>
                    <a:pt x="5" y="21"/>
                  </a:cubicBezTo>
                  <a:cubicBezTo>
                    <a:pt x="5" y="24"/>
                    <a:pt x="8" y="28"/>
                    <a:pt x="11" y="30"/>
                  </a:cubicBezTo>
                  <a:cubicBezTo>
                    <a:pt x="18" y="35"/>
                    <a:pt x="29" y="32"/>
                    <a:pt x="34" y="26"/>
                  </a:cubicBezTo>
                  <a:cubicBezTo>
                    <a:pt x="36" y="24"/>
                    <a:pt x="39" y="19"/>
                    <a:pt x="35" y="13"/>
                  </a:cubicBezTo>
                  <a:close/>
                </a:path>
              </a:pathLst>
            </a:custGeom>
            <a:solidFill>
              <a:srgbClr val="488EA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 name="Google Shape;218;p6"/>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9" name="Shape 219"/>
        <p:cNvGrpSpPr/>
        <p:nvPr/>
      </p:nvGrpSpPr>
      <p:grpSpPr>
        <a:xfrm>
          <a:off x="0" y="0"/>
          <a:ext cx="0" cy="0"/>
          <a:chOff x="0" y="0"/>
          <a:chExt cx="0" cy="0"/>
        </a:xfrm>
      </p:grpSpPr>
      <p:sp>
        <p:nvSpPr>
          <p:cNvPr id="220" name="Google Shape;220;p7"/>
          <p:cNvSpPr txBox="1"/>
          <p:nvPr>
            <p:ph type="title"/>
          </p:nvPr>
        </p:nvSpPr>
        <p:spPr>
          <a:xfrm>
            <a:off x="686625" y="1541277"/>
            <a:ext cx="33333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221" name="Google Shape;221;p7"/>
          <p:cNvSpPr txBox="1"/>
          <p:nvPr>
            <p:ph idx="1" type="subTitle"/>
          </p:nvPr>
        </p:nvSpPr>
        <p:spPr>
          <a:xfrm>
            <a:off x="686625" y="2340502"/>
            <a:ext cx="3333300" cy="103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grpSp>
        <p:nvGrpSpPr>
          <p:cNvPr id="222" name="Google Shape;222;p7"/>
          <p:cNvGrpSpPr/>
          <p:nvPr/>
        </p:nvGrpSpPr>
        <p:grpSpPr>
          <a:xfrm>
            <a:off x="283160" y="4348793"/>
            <a:ext cx="1728541" cy="1689554"/>
            <a:chOff x="283160" y="4348793"/>
            <a:chExt cx="1728541" cy="1689554"/>
          </a:xfrm>
        </p:grpSpPr>
        <p:sp>
          <p:nvSpPr>
            <p:cNvPr id="223" name="Google Shape;223;p7"/>
            <p:cNvSpPr/>
            <p:nvPr/>
          </p:nvSpPr>
          <p:spPr>
            <a:xfrm>
              <a:off x="283160" y="4348793"/>
              <a:ext cx="1728541" cy="1689554"/>
            </a:xfrm>
            <a:custGeom>
              <a:rect b="b" l="l" r="r" t="t"/>
              <a:pathLst>
                <a:path extrusionOk="0" h="229" w="235">
                  <a:moveTo>
                    <a:pt x="103" y="2"/>
                  </a:moveTo>
                  <a:cubicBezTo>
                    <a:pt x="113" y="3"/>
                    <a:pt x="124" y="6"/>
                    <a:pt x="134" y="9"/>
                  </a:cubicBezTo>
                  <a:cubicBezTo>
                    <a:pt x="166" y="20"/>
                    <a:pt x="202" y="33"/>
                    <a:pt x="220" y="63"/>
                  </a:cubicBezTo>
                  <a:cubicBezTo>
                    <a:pt x="235" y="90"/>
                    <a:pt x="233" y="128"/>
                    <a:pt x="214" y="158"/>
                  </a:cubicBezTo>
                  <a:cubicBezTo>
                    <a:pt x="214" y="158"/>
                    <a:pt x="214" y="158"/>
                    <a:pt x="214" y="158"/>
                  </a:cubicBezTo>
                  <a:cubicBezTo>
                    <a:pt x="196" y="185"/>
                    <a:pt x="161" y="212"/>
                    <a:pt x="132" y="220"/>
                  </a:cubicBezTo>
                  <a:cubicBezTo>
                    <a:pt x="100" y="229"/>
                    <a:pt x="54" y="202"/>
                    <a:pt x="32" y="180"/>
                  </a:cubicBezTo>
                  <a:cubicBezTo>
                    <a:pt x="11" y="159"/>
                    <a:pt x="0" y="134"/>
                    <a:pt x="1" y="111"/>
                  </a:cubicBezTo>
                  <a:cubicBezTo>
                    <a:pt x="2" y="89"/>
                    <a:pt x="14" y="69"/>
                    <a:pt x="25" y="52"/>
                  </a:cubicBezTo>
                  <a:cubicBezTo>
                    <a:pt x="37" y="31"/>
                    <a:pt x="50" y="12"/>
                    <a:pt x="71" y="5"/>
                  </a:cubicBezTo>
                  <a:cubicBezTo>
                    <a:pt x="81" y="1"/>
                    <a:pt x="92" y="0"/>
                    <a:pt x="103" y="2"/>
                  </a:cubicBezTo>
                  <a:close/>
                  <a:moveTo>
                    <a:pt x="211" y="156"/>
                  </a:moveTo>
                  <a:cubicBezTo>
                    <a:pt x="230" y="127"/>
                    <a:pt x="232" y="91"/>
                    <a:pt x="217" y="65"/>
                  </a:cubicBezTo>
                  <a:cubicBezTo>
                    <a:pt x="200" y="35"/>
                    <a:pt x="165" y="22"/>
                    <a:pt x="133" y="12"/>
                  </a:cubicBezTo>
                  <a:cubicBezTo>
                    <a:pt x="113" y="6"/>
                    <a:pt x="91" y="0"/>
                    <a:pt x="72" y="7"/>
                  </a:cubicBezTo>
                  <a:cubicBezTo>
                    <a:pt x="52" y="15"/>
                    <a:pt x="39" y="33"/>
                    <a:pt x="27" y="53"/>
                  </a:cubicBezTo>
                  <a:cubicBezTo>
                    <a:pt x="17" y="70"/>
                    <a:pt x="5" y="90"/>
                    <a:pt x="4" y="111"/>
                  </a:cubicBezTo>
                  <a:cubicBezTo>
                    <a:pt x="3" y="133"/>
                    <a:pt x="14" y="158"/>
                    <a:pt x="34" y="178"/>
                  </a:cubicBezTo>
                  <a:cubicBezTo>
                    <a:pt x="56" y="199"/>
                    <a:pt x="101" y="226"/>
                    <a:pt x="131" y="217"/>
                  </a:cubicBezTo>
                  <a:cubicBezTo>
                    <a:pt x="160" y="209"/>
                    <a:pt x="194" y="183"/>
                    <a:pt x="211"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7"/>
            <p:cNvSpPr/>
            <p:nvPr/>
          </p:nvSpPr>
          <p:spPr>
            <a:xfrm>
              <a:off x="426115" y="4517745"/>
              <a:ext cx="1403622" cy="1364645"/>
            </a:xfrm>
            <a:custGeom>
              <a:rect b="b" l="l" r="r" t="t"/>
              <a:pathLst>
                <a:path extrusionOk="0" h="186" w="190">
                  <a:moveTo>
                    <a:pt x="106" y="3"/>
                  </a:moveTo>
                  <a:cubicBezTo>
                    <a:pt x="128" y="6"/>
                    <a:pt x="146" y="13"/>
                    <a:pt x="160" y="24"/>
                  </a:cubicBezTo>
                  <a:cubicBezTo>
                    <a:pt x="178" y="39"/>
                    <a:pt x="190" y="63"/>
                    <a:pt x="190" y="87"/>
                  </a:cubicBezTo>
                  <a:cubicBezTo>
                    <a:pt x="190" y="111"/>
                    <a:pt x="181" y="135"/>
                    <a:pt x="164" y="153"/>
                  </a:cubicBezTo>
                  <a:cubicBezTo>
                    <a:pt x="164" y="153"/>
                    <a:pt x="164" y="153"/>
                    <a:pt x="164" y="153"/>
                  </a:cubicBezTo>
                  <a:cubicBezTo>
                    <a:pt x="156" y="161"/>
                    <a:pt x="146" y="168"/>
                    <a:pt x="136" y="173"/>
                  </a:cubicBezTo>
                  <a:cubicBezTo>
                    <a:pt x="114" y="184"/>
                    <a:pt x="95" y="186"/>
                    <a:pt x="79" y="181"/>
                  </a:cubicBezTo>
                  <a:cubicBezTo>
                    <a:pt x="58" y="174"/>
                    <a:pt x="39" y="162"/>
                    <a:pt x="26" y="146"/>
                  </a:cubicBezTo>
                  <a:cubicBezTo>
                    <a:pt x="8" y="124"/>
                    <a:pt x="0" y="95"/>
                    <a:pt x="5" y="68"/>
                  </a:cubicBezTo>
                  <a:cubicBezTo>
                    <a:pt x="10" y="40"/>
                    <a:pt x="30" y="16"/>
                    <a:pt x="56" y="6"/>
                  </a:cubicBezTo>
                  <a:cubicBezTo>
                    <a:pt x="69" y="2"/>
                    <a:pt x="85" y="0"/>
                    <a:pt x="103" y="3"/>
                  </a:cubicBezTo>
                  <a:cubicBezTo>
                    <a:pt x="104" y="3"/>
                    <a:pt x="105" y="3"/>
                    <a:pt x="106" y="3"/>
                  </a:cubicBezTo>
                  <a:close/>
                  <a:moveTo>
                    <a:pt x="161" y="151"/>
                  </a:moveTo>
                  <a:cubicBezTo>
                    <a:pt x="178" y="134"/>
                    <a:pt x="188" y="111"/>
                    <a:pt x="187" y="87"/>
                  </a:cubicBezTo>
                  <a:cubicBezTo>
                    <a:pt x="187" y="64"/>
                    <a:pt x="176" y="41"/>
                    <a:pt x="158" y="26"/>
                  </a:cubicBezTo>
                  <a:cubicBezTo>
                    <a:pt x="144" y="15"/>
                    <a:pt x="125" y="8"/>
                    <a:pt x="103" y="5"/>
                  </a:cubicBezTo>
                  <a:cubicBezTo>
                    <a:pt x="85" y="3"/>
                    <a:pt x="70" y="5"/>
                    <a:pt x="57" y="9"/>
                  </a:cubicBezTo>
                  <a:cubicBezTo>
                    <a:pt x="32" y="18"/>
                    <a:pt x="13" y="41"/>
                    <a:pt x="8" y="68"/>
                  </a:cubicBezTo>
                  <a:cubicBezTo>
                    <a:pt x="3" y="94"/>
                    <a:pt x="10" y="123"/>
                    <a:pt x="28" y="144"/>
                  </a:cubicBezTo>
                  <a:cubicBezTo>
                    <a:pt x="41" y="160"/>
                    <a:pt x="59" y="172"/>
                    <a:pt x="80" y="178"/>
                  </a:cubicBezTo>
                  <a:cubicBezTo>
                    <a:pt x="96" y="183"/>
                    <a:pt x="113" y="181"/>
                    <a:pt x="134" y="170"/>
                  </a:cubicBezTo>
                  <a:cubicBezTo>
                    <a:pt x="145" y="165"/>
                    <a:pt x="154" y="159"/>
                    <a:pt x="161" y="151"/>
                  </a:cubicBezTo>
                  <a:close/>
                  <a:moveTo>
                    <a:pt x="163" y="152"/>
                  </a:moveTo>
                  <a:cubicBezTo>
                    <a:pt x="162" y="152"/>
                    <a:pt x="162" y="152"/>
                    <a:pt x="162" y="152"/>
                  </a:cubicBezTo>
                  <a:lnTo>
                    <a:pt x="163" y="15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7"/>
            <p:cNvSpPr/>
            <p:nvPr/>
          </p:nvSpPr>
          <p:spPr>
            <a:xfrm>
              <a:off x="530087" y="4569732"/>
              <a:ext cx="1182688" cy="1221677"/>
            </a:xfrm>
            <a:custGeom>
              <a:rect b="b" l="l" r="r" t="t"/>
              <a:pathLst>
                <a:path extrusionOk="0" h="166" w="162">
                  <a:moveTo>
                    <a:pt x="83" y="2"/>
                  </a:moveTo>
                  <a:cubicBezTo>
                    <a:pt x="86" y="2"/>
                    <a:pt x="89" y="3"/>
                    <a:pt x="92" y="4"/>
                  </a:cubicBezTo>
                  <a:cubicBezTo>
                    <a:pt x="106" y="7"/>
                    <a:pt x="119" y="15"/>
                    <a:pt x="132" y="26"/>
                  </a:cubicBezTo>
                  <a:cubicBezTo>
                    <a:pt x="142" y="36"/>
                    <a:pt x="155" y="51"/>
                    <a:pt x="158" y="71"/>
                  </a:cubicBezTo>
                  <a:cubicBezTo>
                    <a:pt x="162" y="90"/>
                    <a:pt x="156" y="110"/>
                    <a:pt x="143" y="128"/>
                  </a:cubicBezTo>
                  <a:cubicBezTo>
                    <a:pt x="143" y="128"/>
                    <a:pt x="143" y="128"/>
                    <a:pt x="143" y="128"/>
                  </a:cubicBezTo>
                  <a:cubicBezTo>
                    <a:pt x="136" y="137"/>
                    <a:pt x="127" y="146"/>
                    <a:pt x="115" y="154"/>
                  </a:cubicBezTo>
                  <a:cubicBezTo>
                    <a:pt x="114" y="154"/>
                    <a:pt x="113" y="155"/>
                    <a:pt x="112" y="156"/>
                  </a:cubicBezTo>
                  <a:cubicBezTo>
                    <a:pt x="105" y="160"/>
                    <a:pt x="97" y="166"/>
                    <a:pt x="89" y="164"/>
                  </a:cubicBezTo>
                  <a:cubicBezTo>
                    <a:pt x="79" y="163"/>
                    <a:pt x="69" y="159"/>
                    <a:pt x="58" y="153"/>
                  </a:cubicBezTo>
                  <a:cubicBezTo>
                    <a:pt x="39" y="143"/>
                    <a:pt x="23" y="129"/>
                    <a:pt x="12" y="111"/>
                  </a:cubicBezTo>
                  <a:cubicBezTo>
                    <a:pt x="4" y="99"/>
                    <a:pt x="0" y="87"/>
                    <a:pt x="0" y="76"/>
                  </a:cubicBezTo>
                  <a:cubicBezTo>
                    <a:pt x="1" y="61"/>
                    <a:pt x="9" y="47"/>
                    <a:pt x="16" y="36"/>
                  </a:cubicBezTo>
                  <a:cubicBezTo>
                    <a:pt x="23" y="27"/>
                    <a:pt x="33" y="14"/>
                    <a:pt x="48" y="7"/>
                  </a:cubicBezTo>
                  <a:cubicBezTo>
                    <a:pt x="58" y="2"/>
                    <a:pt x="71" y="0"/>
                    <a:pt x="83" y="2"/>
                  </a:cubicBezTo>
                  <a:close/>
                  <a:moveTo>
                    <a:pt x="141" y="126"/>
                  </a:moveTo>
                  <a:cubicBezTo>
                    <a:pt x="154" y="109"/>
                    <a:pt x="159" y="89"/>
                    <a:pt x="155" y="71"/>
                  </a:cubicBezTo>
                  <a:cubicBezTo>
                    <a:pt x="152" y="52"/>
                    <a:pt x="139" y="38"/>
                    <a:pt x="130" y="28"/>
                  </a:cubicBezTo>
                  <a:cubicBezTo>
                    <a:pt x="118" y="17"/>
                    <a:pt x="105" y="10"/>
                    <a:pt x="92" y="6"/>
                  </a:cubicBezTo>
                  <a:cubicBezTo>
                    <a:pt x="77" y="2"/>
                    <a:pt x="61" y="4"/>
                    <a:pt x="49" y="10"/>
                  </a:cubicBezTo>
                  <a:cubicBezTo>
                    <a:pt x="38" y="15"/>
                    <a:pt x="29" y="24"/>
                    <a:pt x="19" y="38"/>
                  </a:cubicBezTo>
                  <a:cubicBezTo>
                    <a:pt x="12" y="48"/>
                    <a:pt x="4" y="61"/>
                    <a:pt x="3" y="76"/>
                  </a:cubicBezTo>
                  <a:cubicBezTo>
                    <a:pt x="3" y="86"/>
                    <a:pt x="7" y="98"/>
                    <a:pt x="14" y="109"/>
                  </a:cubicBezTo>
                  <a:cubicBezTo>
                    <a:pt x="25" y="127"/>
                    <a:pt x="41" y="141"/>
                    <a:pt x="59" y="151"/>
                  </a:cubicBezTo>
                  <a:cubicBezTo>
                    <a:pt x="70" y="156"/>
                    <a:pt x="80" y="160"/>
                    <a:pt x="89" y="161"/>
                  </a:cubicBezTo>
                  <a:cubicBezTo>
                    <a:pt x="96" y="163"/>
                    <a:pt x="104" y="158"/>
                    <a:pt x="110" y="153"/>
                  </a:cubicBezTo>
                  <a:cubicBezTo>
                    <a:pt x="112" y="153"/>
                    <a:pt x="113" y="152"/>
                    <a:pt x="114" y="151"/>
                  </a:cubicBezTo>
                  <a:cubicBezTo>
                    <a:pt x="125" y="144"/>
                    <a:pt x="134" y="135"/>
                    <a:pt x="141" y="12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7"/>
            <p:cNvSpPr/>
            <p:nvPr/>
          </p:nvSpPr>
          <p:spPr>
            <a:xfrm>
              <a:off x="647062" y="4751684"/>
              <a:ext cx="896763" cy="909761"/>
            </a:xfrm>
            <a:custGeom>
              <a:rect b="b" l="l" r="r" t="t"/>
              <a:pathLst>
                <a:path extrusionOk="0" h="124" w="123">
                  <a:moveTo>
                    <a:pt x="69" y="1"/>
                  </a:moveTo>
                  <a:cubicBezTo>
                    <a:pt x="78" y="2"/>
                    <a:pt x="88" y="5"/>
                    <a:pt x="96" y="10"/>
                  </a:cubicBezTo>
                  <a:cubicBezTo>
                    <a:pt x="107" y="16"/>
                    <a:pt x="114" y="22"/>
                    <a:pt x="118" y="30"/>
                  </a:cubicBezTo>
                  <a:cubicBezTo>
                    <a:pt x="122" y="38"/>
                    <a:pt x="123" y="47"/>
                    <a:pt x="122" y="58"/>
                  </a:cubicBezTo>
                  <a:cubicBezTo>
                    <a:pt x="122" y="58"/>
                    <a:pt x="122" y="58"/>
                    <a:pt x="122" y="58"/>
                  </a:cubicBezTo>
                  <a:cubicBezTo>
                    <a:pt x="120" y="70"/>
                    <a:pt x="116" y="82"/>
                    <a:pt x="110" y="93"/>
                  </a:cubicBezTo>
                  <a:cubicBezTo>
                    <a:pt x="104" y="103"/>
                    <a:pt x="97" y="111"/>
                    <a:pt x="89" y="118"/>
                  </a:cubicBezTo>
                  <a:cubicBezTo>
                    <a:pt x="82" y="124"/>
                    <a:pt x="75" y="122"/>
                    <a:pt x="67" y="121"/>
                  </a:cubicBezTo>
                  <a:cubicBezTo>
                    <a:pt x="65" y="121"/>
                    <a:pt x="65" y="121"/>
                    <a:pt x="65" y="121"/>
                  </a:cubicBezTo>
                  <a:cubicBezTo>
                    <a:pt x="44" y="117"/>
                    <a:pt x="25" y="105"/>
                    <a:pt x="12" y="88"/>
                  </a:cubicBezTo>
                  <a:cubicBezTo>
                    <a:pt x="7" y="80"/>
                    <a:pt x="0" y="68"/>
                    <a:pt x="0" y="54"/>
                  </a:cubicBezTo>
                  <a:cubicBezTo>
                    <a:pt x="0" y="33"/>
                    <a:pt x="14" y="13"/>
                    <a:pt x="35" y="5"/>
                  </a:cubicBezTo>
                  <a:cubicBezTo>
                    <a:pt x="45" y="1"/>
                    <a:pt x="57" y="0"/>
                    <a:pt x="69" y="1"/>
                  </a:cubicBezTo>
                  <a:close/>
                  <a:moveTo>
                    <a:pt x="73" y="119"/>
                  </a:moveTo>
                  <a:cubicBezTo>
                    <a:pt x="79" y="120"/>
                    <a:pt x="83" y="119"/>
                    <a:pt x="87" y="116"/>
                  </a:cubicBezTo>
                  <a:cubicBezTo>
                    <a:pt x="95" y="109"/>
                    <a:pt x="102" y="101"/>
                    <a:pt x="108" y="91"/>
                  </a:cubicBezTo>
                  <a:cubicBezTo>
                    <a:pt x="114" y="81"/>
                    <a:pt x="117" y="69"/>
                    <a:pt x="119" y="57"/>
                  </a:cubicBezTo>
                  <a:cubicBezTo>
                    <a:pt x="119" y="57"/>
                    <a:pt x="119" y="57"/>
                    <a:pt x="119" y="57"/>
                  </a:cubicBezTo>
                  <a:cubicBezTo>
                    <a:pt x="120" y="47"/>
                    <a:pt x="119" y="38"/>
                    <a:pt x="116" y="32"/>
                  </a:cubicBezTo>
                  <a:cubicBezTo>
                    <a:pt x="112" y="24"/>
                    <a:pt x="105" y="18"/>
                    <a:pt x="95" y="13"/>
                  </a:cubicBezTo>
                  <a:cubicBezTo>
                    <a:pt x="76" y="3"/>
                    <a:pt x="54" y="1"/>
                    <a:pt x="36" y="8"/>
                  </a:cubicBezTo>
                  <a:cubicBezTo>
                    <a:pt x="16" y="15"/>
                    <a:pt x="3" y="34"/>
                    <a:pt x="3" y="54"/>
                  </a:cubicBezTo>
                  <a:cubicBezTo>
                    <a:pt x="3" y="67"/>
                    <a:pt x="10" y="79"/>
                    <a:pt x="15" y="86"/>
                  </a:cubicBezTo>
                  <a:cubicBezTo>
                    <a:pt x="27" y="102"/>
                    <a:pt x="45" y="114"/>
                    <a:pt x="66" y="118"/>
                  </a:cubicBezTo>
                  <a:cubicBezTo>
                    <a:pt x="68" y="118"/>
                    <a:pt x="68" y="118"/>
                    <a:pt x="68" y="118"/>
                  </a:cubicBezTo>
                  <a:cubicBezTo>
                    <a:pt x="70" y="118"/>
                    <a:pt x="72" y="119"/>
                    <a:pt x="73" y="11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7"/>
            <p:cNvSpPr/>
            <p:nvPr/>
          </p:nvSpPr>
          <p:spPr>
            <a:xfrm>
              <a:off x="751034" y="4868656"/>
              <a:ext cx="727805" cy="688823"/>
            </a:xfrm>
            <a:custGeom>
              <a:rect b="b" l="l" r="r" t="t"/>
              <a:pathLst>
                <a:path extrusionOk="0" h="93" w="99">
                  <a:moveTo>
                    <a:pt x="51" y="1"/>
                  </a:moveTo>
                  <a:cubicBezTo>
                    <a:pt x="55" y="2"/>
                    <a:pt x="59" y="2"/>
                    <a:pt x="64" y="3"/>
                  </a:cubicBezTo>
                  <a:cubicBezTo>
                    <a:pt x="74" y="6"/>
                    <a:pt x="85" y="9"/>
                    <a:pt x="91" y="17"/>
                  </a:cubicBezTo>
                  <a:cubicBezTo>
                    <a:pt x="99" y="28"/>
                    <a:pt x="95" y="43"/>
                    <a:pt x="92" y="54"/>
                  </a:cubicBezTo>
                  <a:cubicBezTo>
                    <a:pt x="89" y="63"/>
                    <a:pt x="84" y="74"/>
                    <a:pt x="77" y="82"/>
                  </a:cubicBezTo>
                  <a:cubicBezTo>
                    <a:pt x="77" y="82"/>
                    <a:pt x="77" y="82"/>
                    <a:pt x="77" y="82"/>
                  </a:cubicBezTo>
                  <a:cubicBezTo>
                    <a:pt x="70" y="89"/>
                    <a:pt x="61" y="93"/>
                    <a:pt x="51" y="92"/>
                  </a:cubicBezTo>
                  <a:cubicBezTo>
                    <a:pt x="36" y="91"/>
                    <a:pt x="21" y="82"/>
                    <a:pt x="11" y="70"/>
                  </a:cubicBezTo>
                  <a:cubicBezTo>
                    <a:pt x="3" y="58"/>
                    <a:pt x="0" y="44"/>
                    <a:pt x="3" y="31"/>
                  </a:cubicBezTo>
                  <a:cubicBezTo>
                    <a:pt x="7" y="17"/>
                    <a:pt x="17" y="5"/>
                    <a:pt x="30" y="2"/>
                  </a:cubicBezTo>
                  <a:cubicBezTo>
                    <a:pt x="37" y="0"/>
                    <a:pt x="44" y="0"/>
                    <a:pt x="51" y="1"/>
                  </a:cubicBezTo>
                  <a:close/>
                  <a:moveTo>
                    <a:pt x="75" y="80"/>
                  </a:moveTo>
                  <a:cubicBezTo>
                    <a:pt x="82" y="73"/>
                    <a:pt x="86" y="62"/>
                    <a:pt x="89" y="53"/>
                  </a:cubicBezTo>
                  <a:cubicBezTo>
                    <a:pt x="94" y="37"/>
                    <a:pt x="94" y="26"/>
                    <a:pt x="88" y="19"/>
                  </a:cubicBezTo>
                  <a:cubicBezTo>
                    <a:pt x="83" y="11"/>
                    <a:pt x="73" y="9"/>
                    <a:pt x="63" y="6"/>
                  </a:cubicBezTo>
                  <a:cubicBezTo>
                    <a:pt x="52" y="4"/>
                    <a:pt x="41" y="2"/>
                    <a:pt x="31" y="5"/>
                  </a:cubicBezTo>
                  <a:cubicBezTo>
                    <a:pt x="19" y="8"/>
                    <a:pt x="9" y="18"/>
                    <a:pt x="6" y="31"/>
                  </a:cubicBezTo>
                  <a:cubicBezTo>
                    <a:pt x="3" y="43"/>
                    <a:pt x="6" y="57"/>
                    <a:pt x="14" y="68"/>
                  </a:cubicBezTo>
                  <a:cubicBezTo>
                    <a:pt x="23" y="80"/>
                    <a:pt x="38" y="88"/>
                    <a:pt x="51" y="89"/>
                  </a:cubicBezTo>
                  <a:cubicBezTo>
                    <a:pt x="60" y="90"/>
                    <a:pt x="68" y="87"/>
                    <a:pt x="75" y="8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7"/>
            <p:cNvSpPr/>
            <p:nvPr/>
          </p:nvSpPr>
          <p:spPr>
            <a:xfrm>
              <a:off x="816011" y="4933636"/>
              <a:ext cx="545853" cy="493870"/>
            </a:xfrm>
            <a:custGeom>
              <a:rect b="b" l="l" r="r" t="t"/>
              <a:pathLst>
                <a:path extrusionOk="0" h="67" w="74">
                  <a:moveTo>
                    <a:pt x="40" y="1"/>
                  </a:moveTo>
                  <a:cubicBezTo>
                    <a:pt x="46" y="2"/>
                    <a:pt x="51" y="3"/>
                    <a:pt x="56" y="5"/>
                  </a:cubicBezTo>
                  <a:cubicBezTo>
                    <a:pt x="60" y="6"/>
                    <a:pt x="67" y="8"/>
                    <a:pt x="70" y="13"/>
                  </a:cubicBezTo>
                  <a:cubicBezTo>
                    <a:pt x="74" y="19"/>
                    <a:pt x="73" y="28"/>
                    <a:pt x="70" y="35"/>
                  </a:cubicBezTo>
                  <a:cubicBezTo>
                    <a:pt x="68" y="42"/>
                    <a:pt x="66" y="50"/>
                    <a:pt x="61" y="57"/>
                  </a:cubicBezTo>
                  <a:cubicBezTo>
                    <a:pt x="61" y="57"/>
                    <a:pt x="61" y="57"/>
                    <a:pt x="61" y="57"/>
                  </a:cubicBezTo>
                  <a:cubicBezTo>
                    <a:pt x="56" y="63"/>
                    <a:pt x="48" y="67"/>
                    <a:pt x="39" y="67"/>
                  </a:cubicBezTo>
                  <a:cubicBezTo>
                    <a:pt x="27" y="67"/>
                    <a:pt x="15" y="62"/>
                    <a:pt x="9" y="53"/>
                  </a:cubicBezTo>
                  <a:cubicBezTo>
                    <a:pt x="2" y="44"/>
                    <a:pt x="0" y="31"/>
                    <a:pt x="5" y="20"/>
                  </a:cubicBezTo>
                  <a:cubicBezTo>
                    <a:pt x="9" y="9"/>
                    <a:pt x="20" y="2"/>
                    <a:pt x="32" y="1"/>
                  </a:cubicBezTo>
                  <a:cubicBezTo>
                    <a:pt x="34" y="0"/>
                    <a:pt x="37" y="1"/>
                    <a:pt x="40" y="1"/>
                  </a:cubicBezTo>
                  <a:close/>
                  <a:moveTo>
                    <a:pt x="59" y="55"/>
                  </a:moveTo>
                  <a:cubicBezTo>
                    <a:pt x="63" y="49"/>
                    <a:pt x="65" y="41"/>
                    <a:pt x="68" y="34"/>
                  </a:cubicBezTo>
                  <a:cubicBezTo>
                    <a:pt x="70" y="27"/>
                    <a:pt x="71" y="20"/>
                    <a:pt x="67" y="15"/>
                  </a:cubicBezTo>
                  <a:cubicBezTo>
                    <a:pt x="65" y="11"/>
                    <a:pt x="60" y="9"/>
                    <a:pt x="55" y="8"/>
                  </a:cubicBezTo>
                  <a:cubicBezTo>
                    <a:pt x="48" y="5"/>
                    <a:pt x="40" y="3"/>
                    <a:pt x="32" y="4"/>
                  </a:cubicBezTo>
                  <a:cubicBezTo>
                    <a:pt x="21" y="4"/>
                    <a:pt x="11" y="12"/>
                    <a:pt x="7" y="21"/>
                  </a:cubicBezTo>
                  <a:cubicBezTo>
                    <a:pt x="3" y="31"/>
                    <a:pt x="5" y="43"/>
                    <a:pt x="11" y="51"/>
                  </a:cubicBezTo>
                  <a:cubicBezTo>
                    <a:pt x="17" y="59"/>
                    <a:pt x="28" y="64"/>
                    <a:pt x="39" y="64"/>
                  </a:cubicBezTo>
                  <a:cubicBezTo>
                    <a:pt x="47" y="64"/>
                    <a:pt x="54" y="61"/>
                    <a:pt x="59" y="5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7"/>
            <p:cNvSpPr/>
            <p:nvPr/>
          </p:nvSpPr>
          <p:spPr>
            <a:xfrm>
              <a:off x="893990" y="5011615"/>
              <a:ext cx="376903" cy="337911"/>
            </a:xfrm>
            <a:custGeom>
              <a:rect b="b" l="l" r="r" t="t"/>
              <a:pathLst>
                <a:path extrusionOk="0" h="45" w="51">
                  <a:moveTo>
                    <a:pt x="34" y="0"/>
                  </a:moveTo>
                  <a:cubicBezTo>
                    <a:pt x="36" y="0"/>
                    <a:pt x="38" y="1"/>
                    <a:pt x="40" y="2"/>
                  </a:cubicBezTo>
                  <a:cubicBezTo>
                    <a:pt x="45" y="4"/>
                    <a:pt x="49" y="9"/>
                    <a:pt x="50" y="14"/>
                  </a:cubicBezTo>
                  <a:cubicBezTo>
                    <a:pt x="51" y="20"/>
                    <a:pt x="48" y="26"/>
                    <a:pt x="46" y="30"/>
                  </a:cubicBezTo>
                  <a:cubicBezTo>
                    <a:pt x="46" y="30"/>
                    <a:pt x="46" y="30"/>
                    <a:pt x="46" y="30"/>
                  </a:cubicBezTo>
                  <a:cubicBezTo>
                    <a:pt x="42" y="38"/>
                    <a:pt x="37" y="42"/>
                    <a:pt x="31" y="43"/>
                  </a:cubicBezTo>
                  <a:cubicBezTo>
                    <a:pt x="24" y="45"/>
                    <a:pt x="17" y="42"/>
                    <a:pt x="9" y="36"/>
                  </a:cubicBezTo>
                  <a:cubicBezTo>
                    <a:pt x="3" y="32"/>
                    <a:pt x="0" y="24"/>
                    <a:pt x="1" y="18"/>
                  </a:cubicBezTo>
                  <a:cubicBezTo>
                    <a:pt x="2" y="13"/>
                    <a:pt x="5" y="8"/>
                    <a:pt x="9" y="5"/>
                  </a:cubicBezTo>
                  <a:cubicBezTo>
                    <a:pt x="13" y="2"/>
                    <a:pt x="18" y="1"/>
                    <a:pt x="24" y="0"/>
                  </a:cubicBezTo>
                  <a:cubicBezTo>
                    <a:pt x="27" y="0"/>
                    <a:pt x="31" y="0"/>
                    <a:pt x="34" y="0"/>
                  </a:cubicBezTo>
                  <a:close/>
                  <a:moveTo>
                    <a:pt x="43" y="29"/>
                  </a:moveTo>
                  <a:cubicBezTo>
                    <a:pt x="46" y="24"/>
                    <a:pt x="48" y="19"/>
                    <a:pt x="47" y="14"/>
                  </a:cubicBezTo>
                  <a:cubicBezTo>
                    <a:pt x="47" y="10"/>
                    <a:pt x="43" y="6"/>
                    <a:pt x="39" y="4"/>
                  </a:cubicBezTo>
                  <a:cubicBezTo>
                    <a:pt x="35" y="3"/>
                    <a:pt x="30" y="2"/>
                    <a:pt x="24" y="3"/>
                  </a:cubicBezTo>
                  <a:cubicBezTo>
                    <a:pt x="19" y="4"/>
                    <a:pt x="14" y="5"/>
                    <a:pt x="11" y="7"/>
                  </a:cubicBezTo>
                  <a:cubicBezTo>
                    <a:pt x="7" y="10"/>
                    <a:pt x="4" y="14"/>
                    <a:pt x="4" y="18"/>
                  </a:cubicBezTo>
                  <a:cubicBezTo>
                    <a:pt x="3" y="24"/>
                    <a:pt x="6" y="30"/>
                    <a:pt x="11" y="34"/>
                  </a:cubicBezTo>
                  <a:cubicBezTo>
                    <a:pt x="18" y="40"/>
                    <a:pt x="25" y="42"/>
                    <a:pt x="30" y="40"/>
                  </a:cubicBezTo>
                  <a:cubicBezTo>
                    <a:pt x="35" y="39"/>
                    <a:pt x="40" y="35"/>
                    <a:pt x="43" y="29"/>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7"/>
            <p:cNvSpPr/>
            <p:nvPr/>
          </p:nvSpPr>
          <p:spPr>
            <a:xfrm>
              <a:off x="984972" y="5063602"/>
              <a:ext cx="233938" cy="207945"/>
            </a:xfrm>
            <a:custGeom>
              <a:rect b="b" l="l" r="r" t="t"/>
              <a:pathLst>
                <a:path extrusionOk="0" h="28" w="31">
                  <a:moveTo>
                    <a:pt x="18" y="0"/>
                  </a:moveTo>
                  <a:cubicBezTo>
                    <a:pt x="20" y="0"/>
                    <a:pt x="22" y="1"/>
                    <a:pt x="24" y="2"/>
                  </a:cubicBezTo>
                  <a:cubicBezTo>
                    <a:pt x="24" y="2"/>
                    <a:pt x="24" y="2"/>
                    <a:pt x="24" y="2"/>
                  </a:cubicBezTo>
                  <a:cubicBezTo>
                    <a:pt x="29" y="6"/>
                    <a:pt x="31" y="11"/>
                    <a:pt x="29" y="16"/>
                  </a:cubicBezTo>
                  <a:cubicBezTo>
                    <a:pt x="27" y="23"/>
                    <a:pt x="18" y="28"/>
                    <a:pt x="11" y="28"/>
                  </a:cubicBezTo>
                  <a:cubicBezTo>
                    <a:pt x="5" y="28"/>
                    <a:pt x="1" y="24"/>
                    <a:pt x="0" y="18"/>
                  </a:cubicBezTo>
                  <a:cubicBezTo>
                    <a:pt x="0" y="10"/>
                    <a:pt x="5" y="1"/>
                    <a:pt x="13" y="0"/>
                  </a:cubicBezTo>
                  <a:cubicBezTo>
                    <a:pt x="15" y="0"/>
                    <a:pt x="16" y="0"/>
                    <a:pt x="18" y="0"/>
                  </a:cubicBezTo>
                  <a:close/>
                  <a:moveTo>
                    <a:pt x="10" y="25"/>
                  </a:moveTo>
                  <a:cubicBezTo>
                    <a:pt x="10" y="25"/>
                    <a:pt x="10" y="25"/>
                    <a:pt x="11" y="25"/>
                  </a:cubicBezTo>
                  <a:cubicBezTo>
                    <a:pt x="17" y="25"/>
                    <a:pt x="25" y="21"/>
                    <a:pt x="27" y="15"/>
                  </a:cubicBezTo>
                  <a:cubicBezTo>
                    <a:pt x="28" y="11"/>
                    <a:pt x="27" y="7"/>
                    <a:pt x="22" y="5"/>
                  </a:cubicBezTo>
                  <a:cubicBezTo>
                    <a:pt x="22" y="5"/>
                    <a:pt x="22" y="5"/>
                    <a:pt x="22" y="5"/>
                  </a:cubicBezTo>
                  <a:cubicBezTo>
                    <a:pt x="20" y="3"/>
                    <a:pt x="17" y="2"/>
                    <a:pt x="14" y="3"/>
                  </a:cubicBezTo>
                  <a:cubicBezTo>
                    <a:pt x="7" y="4"/>
                    <a:pt x="3" y="12"/>
                    <a:pt x="3" y="18"/>
                  </a:cubicBezTo>
                  <a:cubicBezTo>
                    <a:pt x="3" y="20"/>
                    <a:pt x="4" y="24"/>
                    <a:pt x="10" y="25"/>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1" name="Google Shape;231;p7"/>
          <p:cNvSpPr/>
          <p:nvPr/>
        </p:nvSpPr>
        <p:spPr>
          <a:xfrm>
            <a:off x="8120052" y="-135029"/>
            <a:ext cx="1468610" cy="1455617"/>
          </a:xfrm>
          <a:custGeom>
            <a:rect b="b" l="l" r="r" t="t"/>
            <a:pathLst>
              <a:path extrusionOk="0" h="199" w="200">
                <a:moveTo>
                  <a:pt x="196" y="198"/>
                </a:moveTo>
                <a:cubicBezTo>
                  <a:pt x="199" y="187"/>
                  <a:pt x="192" y="175"/>
                  <a:pt x="183" y="169"/>
                </a:cubicBezTo>
                <a:cubicBezTo>
                  <a:pt x="176" y="164"/>
                  <a:pt x="168" y="161"/>
                  <a:pt x="160" y="158"/>
                </a:cubicBezTo>
                <a:cubicBezTo>
                  <a:pt x="157" y="156"/>
                  <a:pt x="155" y="155"/>
                  <a:pt x="152" y="154"/>
                </a:cubicBezTo>
                <a:cubicBezTo>
                  <a:pt x="138" y="149"/>
                  <a:pt x="130" y="142"/>
                  <a:pt x="125" y="133"/>
                </a:cubicBezTo>
                <a:cubicBezTo>
                  <a:pt x="123" y="129"/>
                  <a:pt x="122" y="124"/>
                  <a:pt x="121" y="119"/>
                </a:cubicBezTo>
                <a:cubicBezTo>
                  <a:pt x="120" y="112"/>
                  <a:pt x="118" y="106"/>
                  <a:pt x="114" y="101"/>
                </a:cubicBezTo>
                <a:cubicBezTo>
                  <a:pt x="107" y="91"/>
                  <a:pt x="93" y="89"/>
                  <a:pt x="81" y="88"/>
                </a:cubicBezTo>
                <a:cubicBezTo>
                  <a:pt x="69" y="86"/>
                  <a:pt x="55" y="83"/>
                  <a:pt x="49" y="72"/>
                </a:cubicBezTo>
                <a:cubicBezTo>
                  <a:pt x="46" y="67"/>
                  <a:pt x="45" y="61"/>
                  <a:pt x="45" y="55"/>
                </a:cubicBezTo>
                <a:cubicBezTo>
                  <a:pt x="45" y="53"/>
                  <a:pt x="45" y="50"/>
                  <a:pt x="44" y="48"/>
                </a:cubicBezTo>
                <a:cubicBezTo>
                  <a:pt x="41" y="25"/>
                  <a:pt x="23" y="5"/>
                  <a:pt x="0" y="1"/>
                </a:cubicBezTo>
                <a:cubicBezTo>
                  <a:pt x="0" y="0"/>
                  <a:pt x="0" y="0"/>
                  <a:pt x="0" y="0"/>
                </a:cubicBezTo>
                <a:cubicBezTo>
                  <a:pt x="23" y="5"/>
                  <a:pt x="42" y="25"/>
                  <a:pt x="45" y="48"/>
                </a:cubicBezTo>
                <a:cubicBezTo>
                  <a:pt x="45" y="50"/>
                  <a:pt x="45" y="53"/>
                  <a:pt x="46" y="55"/>
                </a:cubicBezTo>
                <a:cubicBezTo>
                  <a:pt x="46" y="61"/>
                  <a:pt x="46" y="67"/>
                  <a:pt x="49" y="72"/>
                </a:cubicBezTo>
                <a:cubicBezTo>
                  <a:pt x="55" y="83"/>
                  <a:pt x="69" y="86"/>
                  <a:pt x="81" y="87"/>
                </a:cubicBezTo>
                <a:cubicBezTo>
                  <a:pt x="93" y="89"/>
                  <a:pt x="107" y="90"/>
                  <a:pt x="115" y="100"/>
                </a:cubicBezTo>
                <a:cubicBezTo>
                  <a:pt x="119" y="106"/>
                  <a:pt x="120" y="112"/>
                  <a:pt x="122" y="119"/>
                </a:cubicBezTo>
                <a:cubicBezTo>
                  <a:pt x="123" y="123"/>
                  <a:pt x="124" y="128"/>
                  <a:pt x="126" y="133"/>
                </a:cubicBezTo>
                <a:cubicBezTo>
                  <a:pt x="130" y="141"/>
                  <a:pt x="139" y="148"/>
                  <a:pt x="152" y="154"/>
                </a:cubicBezTo>
                <a:cubicBezTo>
                  <a:pt x="155" y="155"/>
                  <a:pt x="158" y="156"/>
                  <a:pt x="160" y="157"/>
                </a:cubicBezTo>
                <a:cubicBezTo>
                  <a:pt x="168" y="160"/>
                  <a:pt x="176" y="163"/>
                  <a:pt x="183" y="168"/>
                </a:cubicBezTo>
                <a:cubicBezTo>
                  <a:pt x="192" y="175"/>
                  <a:pt x="200" y="187"/>
                  <a:pt x="197" y="199"/>
                </a:cubicBezTo>
                <a:lnTo>
                  <a:pt x="196" y="198"/>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7"/>
          <p:cNvSpPr/>
          <p:nvPr/>
        </p:nvSpPr>
        <p:spPr>
          <a:xfrm>
            <a:off x="8120052" y="-70041"/>
            <a:ext cx="1364638" cy="1208684"/>
          </a:xfrm>
          <a:custGeom>
            <a:rect b="b" l="l" r="r" t="t"/>
            <a:pathLst>
              <a:path extrusionOk="0" h="165" w="186">
                <a:moveTo>
                  <a:pt x="160" y="161"/>
                </a:moveTo>
                <a:cubicBezTo>
                  <a:pt x="140" y="154"/>
                  <a:pt x="124" y="137"/>
                  <a:pt x="117" y="117"/>
                </a:cubicBezTo>
                <a:cubicBezTo>
                  <a:pt x="116" y="116"/>
                  <a:pt x="116" y="114"/>
                  <a:pt x="115" y="112"/>
                </a:cubicBezTo>
                <a:cubicBezTo>
                  <a:pt x="114" y="107"/>
                  <a:pt x="113" y="102"/>
                  <a:pt x="109" y="98"/>
                </a:cubicBezTo>
                <a:cubicBezTo>
                  <a:pt x="103" y="89"/>
                  <a:pt x="90" y="87"/>
                  <a:pt x="79" y="85"/>
                </a:cubicBezTo>
                <a:cubicBezTo>
                  <a:pt x="77" y="85"/>
                  <a:pt x="77" y="85"/>
                  <a:pt x="77" y="85"/>
                </a:cubicBezTo>
                <a:cubicBezTo>
                  <a:pt x="66" y="84"/>
                  <a:pt x="55" y="83"/>
                  <a:pt x="47" y="76"/>
                </a:cubicBezTo>
                <a:cubicBezTo>
                  <a:pt x="38" y="69"/>
                  <a:pt x="35" y="57"/>
                  <a:pt x="34" y="48"/>
                </a:cubicBezTo>
                <a:cubicBezTo>
                  <a:pt x="33" y="46"/>
                  <a:pt x="33" y="44"/>
                  <a:pt x="33" y="42"/>
                </a:cubicBezTo>
                <a:cubicBezTo>
                  <a:pt x="31" y="34"/>
                  <a:pt x="30" y="25"/>
                  <a:pt x="26" y="18"/>
                </a:cubicBezTo>
                <a:cubicBezTo>
                  <a:pt x="21" y="9"/>
                  <a:pt x="11" y="1"/>
                  <a:pt x="0" y="4"/>
                </a:cubicBezTo>
                <a:cubicBezTo>
                  <a:pt x="0" y="3"/>
                  <a:pt x="0" y="3"/>
                  <a:pt x="0" y="3"/>
                </a:cubicBezTo>
                <a:cubicBezTo>
                  <a:pt x="11" y="0"/>
                  <a:pt x="21" y="8"/>
                  <a:pt x="26" y="17"/>
                </a:cubicBezTo>
                <a:cubicBezTo>
                  <a:pt x="30" y="25"/>
                  <a:pt x="32" y="34"/>
                  <a:pt x="33" y="42"/>
                </a:cubicBezTo>
                <a:cubicBezTo>
                  <a:pt x="34" y="44"/>
                  <a:pt x="34" y="46"/>
                  <a:pt x="34" y="48"/>
                </a:cubicBezTo>
                <a:cubicBezTo>
                  <a:pt x="36" y="57"/>
                  <a:pt x="39" y="68"/>
                  <a:pt x="47" y="75"/>
                </a:cubicBezTo>
                <a:cubicBezTo>
                  <a:pt x="56" y="82"/>
                  <a:pt x="67" y="83"/>
                  <a:pt x="77" y="84"/>
                </a:cubicBezTo>
                <a:cubicBezTo>
                  <a:pt x="79" y="85"/>
                  <a:pt x="79" y="85"/>
                  <a:pt x="79" y="85"/>
                </a:cubicBezTo>
                <a:cubicBezTo>
                  <a:pt x="91" y="86"/>
                  <a:pt x="103" y="88"/>
                  <a:pt x="110" y="98"/>
                </a:cubicBezTo>
                <a:cubicBezTo>
                  <a:pt x="113" y="102"/>
                  <a:pt x="115" y="107"/>
                  <a:pt x="116" y="112"/>
                </a:cubicBezTo>
                <a:cubicBezTo>
                  <a:pt x="117" y="114"/>
                  <a:pt x="117" y="115"/>
                  <a:pt x="118" y="117"/>
                </a:cubicBezTo>
                <a:cubicBezTo>
                  <a:pt x="127" y="145"/>
                  <a:pt x="156" y="165"/>
                  <a:pt x="186" y="164"/>
                </a:cubicBezTo>
                <a:cubicBezTo>
                  <a:pt x="186" y="165"/>
                  <a:pt x="186" y="165"/>
                  <a:pt x="186" y="165"/>
                </a:cubicBezTo>
                <a:cubicBezTo>
                  <a:pt x="177" y="165"/>
                  <a:pt x="168" y="164"/>
                  <a:pt x="160" y="16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7"/>
          <p:cNvSpPr/>
          <p:nvPr/>
        </p:nvSpPr>
        <p:spPr>
          <a:xfrm>
            <a:off x="8535941" y="1294594"/>
            <a:ext cx="38994" cy="51986"/>
          </a:xfrm>
          <a:custGeom>
            <a:rect b="b" l="l" r="r" t="t"/>
            <a:pathLst>
              <a:path extrusionOk="0" h="7" w="5">
                <a:moveTo>
                  <a:pt x="3" y="7"/>
                </a:moveTo>
                <a:cubicBezTo>
                  <a:pt x="2" y="7"/>
                  <a:pt x="1" y="7"/>
                  <a:pt x="1" y="6"/>
                </a:cubicBezTo>
                <a:cubicBezTo>
                  <a:pt x="0" y="2"/>
                  <a:pt x="0" y="2"/>
                  <a:pt x="0" y="2"/>
                </a:cubicBezTo>
                <a:cubicBezTo>
                  <a:pt x="0" y="1"/>
                  <a:pt x="0" y="0"/>
                  <a:pt x="1" y="0"/>
                </a:cubicBezTo>
                <a:cubicBezTo>
                  <a:pt x="2" y="0"/>
                  <a:pt x="3" y="0"/>
                  <a:pt x="3" y="1"/>
                </a:cubicBezTo>
                <a:cubicBezTo>
                  <a:pt x="4" y="5"/>
                  <a:pt x="4" y="5"/>
                  <a:pt x="4" y="5"/>
                </a:cubicBezTo>
                <a:cubicBezTo>
                  <a:pt x="5" y="6"/>
                  <a:pt x="4" y="7"/>
                  <a:pt x="3" y="7"/>
                </a:cubicBezTo>
                <a:cubicBezTo>
                  <a:pt x="3" y="7"/>
                  <a:pt x="3" y="7"/>
                  <a:pt x="3" y="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7"/>
          <p:cNvSpPr/>
          <p:nvPr/>
        </p:nvSpPr>
        <p:spPr>
          <a:xfrm>
            <a:off x="8483955" y="761739"/>
            <a:ext cx="38994" cy="51986"/>
          </a:xfrm>
          <a:custGeom>
            <a:rect b="b" l="l" r="r" t="t"/>
            <a:pathLst>
              <a:path extrusionOk="0" h="8" w="5">
                <a:moveTo>
                  <a:pt x="3" y="8"/>
                </a:moveTo>
                <a:cubicBezTo>
                  <a:pt x="1" y="8"/>
                  <a:pt x="0" y="7"/>
                  <a:pt x="0" y="6"/>
                </a:cubicBezTo>
                <a:cubicBezTo>
                  <a:pt x="0" y="2"/>
                  <a:pt x="0" y="2"/>
                  <a:pt x="0" y="2"/>
                </a:cubicBezTo>
                <a:cubicBezTo>
                  <a:pt x="0" y="1"/>
                  <a:pt x="1" y="0"/>
                  <a:pt x="3" y="0"/>
                </a:cubicBezTo>
                <a:cubicBezTo>
                  <a:pt x="4" y="0"/>
                  <a:pt x="5" y="1"/>
                  <a:pt x="5" y="2"/>
                </a:cubicBezTo>
                <a:cubicBezTo>
                  <a:pt x="5" y="6"/>
                  <a:pt x="5" y="6"/>
                  <a:pt x="5" y="6"/>
                </a:cubicBezTo>
                <a:cubicBezTo>
                  <a:pt x="5" y="7"/>
                  <a:pt x="4" y="8"/>
                  <a:pt x="3" y="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7"/>
          <p:cNvSpPr/>
          <p:nvPr/>
        </p:nvSpPr>
        <p:spPr>
          <a:xfrm>
            <a:off x="8587927" y="709753"/>
            <a:ext cx="38994" cy="77980"/>
          </a:xfrm>
          <a:custGeom>
            <a:rect b="b" l="l" r="r" t="t"/>
            <a:pathLst>
              <a:path extrusionOk="0" h="11" w="4">
                <a:moveTo>
                  <a:pt x="2" y="11"/>
                </a:moveTo>
                <a:cubicBezTo>
                  <a:pt x="1" y="11"/>
                  <a:pt x="0" y="10"/>
                  <a:pt x="0" y="9"/>
                </a:cubicBezTo>
                <a:cubicBezTo>
                  <a:pt x="0" y="2"/>
                  <a:pt x="0" y="2"/>
                  <a:pt x="0" y="2"/>
                </a:cubicBezTo>
                <a:cubicBezTo>
                  <a:pt x="0" y="1"/>
                  <a:pt x="1" y="0"/>
                  <a:pt x="2" y="0"/>
                </a:cubicBezTo>
                <a:cubicBezTo>
                  <a:pt x="3" y="0"/>
                  <a:pt x="4" y="1"/>
                  <a:pt x="4" y="2"/>
                </a:cubicBezTo>
                <a:cubicBezTo>
                  <a:pt x="4" y="9"/>
                  <a:pt x="4" y="9"/>
                  <a:pt x="4" y="9"/>
                </a:cubicBezTo>
                <a:cubicBezTo>
                  <a:pt x="4" y="10"/>
                  <a:pt x="3" y="11"/>
                  <a:pt x="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7"/>
          <p:cNvSpPr/>
          <p:nvPr/>
        </p:nvSpPr>
        <p:spPr>
          <a:xfrm>
            <a:off x="8561934" y="878704"/>
            <a:ext cx="25993" cy="77980"/>
          </a:xfrm>
          <a:custGeom>
            <a:rect b="b" l="l" r="r" t="t"/>
            <a:pathLst>
              <a:path extrusionOk="0" h="11" w="4">
                <a:moveTo>
                  <a:pt x="2" y="11"/>
                </a:moveTo>
                <a:cubicBezTo>
                  <a:pt x="1" y="11"/>
                  <a:pt x="0" y="10"/>
                  <a:pt x="0" y="9"/>
                </a:cubicBezTo>
                <a:cubicBezTo>
                  <a:pt x="0" y="2"/>
                  <a:pt x="0" y="2"/>
                  <a:pt x="0" y="2"/>
                </a:cubicBezTo>
                <a:cubicBezTo>
                  <a:pt x="0" y="1"/>
                  <a:pt x="1" y="0"/>
                  <a:pt x="2" y="0"/>
                </a:cubicBezTo>
                <a:cubicBezTo>
                  <a:pt x="3" y="0"/>
                  <a:pt x="4" y="1"/>
                  <a:pt x="4" y="2"/>
                </a:cubicBezTo>
                <a:cubicBezTo>
                  <a:pt x="4" y="9"/>
                  <a:pt x="4" y="9"/>
                  <a:pt x="4" y="9"/>
                </a:cubicBezTo>
                <a:cubicBezTo>
                  <a:pt x="4" y="10"/>
                  <a:pt x="3" y="11"/>
                  <a:pt x="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7"/>
          <p:cNvSpPr/>
          <p:nvPr/>
        </p:nvSpPr>
        <p:spPr>
          <a:xfrm>
            <a:off x="8444972" y="878704"/>
            <a:ext cx="25993" cy="64987"/>
          </a:xfrm>
          <a:custGeom>
            <a:rect b="b" l="l" r="r" t="t"/>
            <a:pathLst>
              <a:path extrusionOk="0" h="8" w="4">
                <a:moveTo>
                  <a:pt x="2" y="8"/>
                </a:moveTo>
                <a:cubicBezTo>
                  <a:pt x="1" y="8"/>
                  <a:pt x="0" y="7"/>
                  <a:pt x="0" y="6"/>
                </a:cubicBezTo>
                <a:cubicBezTo>
                  <a:pt x="0" y="3"/>
                  <a:pt x="0" y="3"/>
                  <a:pt x="0" y="3"/>
                </a:cubicBezTo>
                <a:cubicBezTo>
                  <a:pt x="0" y="1"/>
                  <a:pt x="1" y="0"/>
                  <a:pt x="2" y="0"/>
                </a:cubicBezTo>
                <a:cubicBezTo>
                  <a:pt x="3" y="0"/>
                  <a:pt x="4" y="1"/>
                  <a:pt x="4" y="3"/>
                </a:cubicBezTo>
                <a:cubicBezTo>
                  <a:pt x="4" y="6"/>
                  <a:pt x="4" y="6"/>
                  <a:pt x="4" y="6"/>
                </a:cubicBezTo>
                <a:cubicBezTo>
                  <a:pt x="4" y="7"/>
                  <a:pt x="3" y="8"/>
                  <a:pt x="2" y="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7"/>
          <p:cNvSpPr/>
          <p:nvPr/>
        </p:nvSpPr>
        <p:spPr>
          <a:xfrm>
            <a:off x="8730895" y="878704"/>
            <a:ext cx="25993" cy="77979"/>
          </a:xfrm>
          <a:custGeom>
            <a:rect b="b" l="l" r="r" t="t"/>
            <a:pathLst>
              <a:path extrusionOk="0" h="12" w="5">
                <a:moveTo>
                  <a:pt x="3" y="12"/>
                </a:moveTo>
                <a:cubicBezTo>
                  <a:pt x="2" y="12"/>
                  <a:pt x="1" y="12"/>
                  <a:pt x="1" y="10"/>
                </a:cubicBezTo>
                <a:cubicBezTo>
                  <a:pt x="0" y="3"/>
                  <a:pt x="0" y="3"/>
                  <a:pt x="0" y="3"/>
                </a:cubicBezTo>
                <a:cubicBezTo>
                  <a:pt x="0" y="2"/>
                  <a:pt x="1" y="1"/>
                  <a:pt x="2" y="0"/>
                </a:cubicBezTo>
                <a:cubicBezTo>
                  <a:pt x="3" y="0"/>
                  <a:pt x="4" y="1"/>
                  <a:pt x="4" y="2"/>
                </a:cubicBezTo>
                <a:cubicBezTo>
                  <a:pt x="5" y="10"/>
                  <a:pt x="5" y="10"/>
                  <a:pt x="5" y="10"/>
                </a:cubicBezTo>
                <a:cubicBezTo>
                  <a:pt x="5" y="11"/>
                  <a:pt x="4" y="12"/>
                  <a:pt x="3" y="12"/>
                </a:cubicBezTo>
                <a:cubicBezTo>
                  <a:pt x="3" y="12"/>
                  <a:pt x="3" y="12"/>
                  <a:pt x="3" y="1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7"/>
          <p:cNvSpPr/>
          <p:nvPr/>
        </p:nvSpPr>
        <p:spPr>
          <a:xfrm>
            <a:off x="8691899" y="1060656"/>
            <a:ext cx="25993" cy="77979"/>
          </a:xfrm>
          <a:custGeom>
            <a:rect b="b" l="l" r="r" t="t"/>
            <a:pathLst>
              <a:path extrusionOk="0" h="12" w="4">
                <a:moveTo>
                  <a:pt x="2" y="12"/>
                </a:moveTo>
                <a:cubicBezTo>
                  <a:pt x="1" y="12"/>
                  <a:pt x="0" y="11"/>
                  <a:pt x="0" y="10"/>
                </a:cubicBezTo>
                <a:cubicBezTo>
                  <a:pt x="0" y="2"/>
                  <a:pt x="0" y="2"/>
                  <a:pt x="0" y="2"/>
                </a:cubicBezTo>
                <a:cubicBezTo>
                  <a:pt x="0" y="1"/>
                  <a:pt x="1" y="0"/>
                  <a:pt x="2" y="0"/>
                </a:cubicBezTo>
                <a:cubicBezTo>
                  <a:pt x="3" y="0"/>
                  <a:pt x="4" y="1"/>
                  <a:pt x="4" y="2"/>
                </a:cubicBezTo>
                <a:cubicBezTo>
                  <a:pt x="4" y="10"/>
                  <a:pt x="4" y="10"/>
                  <a:pt x="4" y="10"/>
                </a:cubicBezTo>
                <a:cubicBezTo>
                  <a:pt x="4" y="11"/>
                  <a:pt x="3" y="12"/>
                  <a:pt x="2" y="1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7"/>
          <p:cNvSpPr/>
          <p:nvPr/>
        </p:nvSpPr>
        <p:spPr>
          <a:xfrm>
            <a:off x="8561934" y="1047664"/>
            <a:ext cx="38994" cy="77980"/>
          </a:xfrm>
          <a:custGeom>
            <a:rect b="b" l="l" r="r" t="t"/>
            <a:pathLst>
              <a:path extrusionOk="0" h="11" w="5">
                <a:moveTo>
                  <a:pt x="2" y="11"/>
                </a:moveTo>
                <a:cubicBezTo>
                  <a:pt x="2" y="11"/>
                  <a:pt x="2" y="11"/>
                  <a:pt x="2" y="11"/>
                </a:cubicBezTo>
                <a:cubicBezTo>
                  <a:pt x="1" y="11"/>
                  <a:pt x="0" y="10"/>
                  <a:pt x="0" y="8"/>
                </a:cubicBezTo>
                <a:cubicBezTo>
                  <a:pt x="1" y="2"/>
                  <a:pt x="1" y="2"/>
                  <a:pt x="1" y="2"/>
                </a:cubicBezTo>
                <a:cubicBezTo>
                  <a:pt x="1" y="0"/>
                  <a:pt x="2" y="0"/>
                  <a:pt x="3" y="0"/>
                </a:cubicBezTo>
                <a:cubicBezTo>
                  <a:pt x="4" y="0"/>
                  <a:pt x="5" y="1"/>
                  <a:pt x="5" y="2"/>
                </a:cubicBezTo>
                <a:cubicBezTo>
                  <a:pt x="4" y="9"/>
                  <a:pt x="4" y="9"/>
                  <a:pt x="4" y="9"/>
                </a:cubicBezTo>
                <a:cubicBezTo>
                  <a:pt x="4" y="10"/>
                  <a:pt x="3" y="11"/>
                  <a:pt x="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7"/>
          <p:cNvSpPr/>
          <p:nvPr/>
        </p:nvSpPr>
        <p:spPr>
          <a:xfrm>
            <a:off x="8704902" y="683760"/>
            <a:ext cx="38994" cy="90980"/>
          </a:xfrm>
          <a:custGeom>
            <a:rect b="b" l="l" r="r" t="t"/>
            <a:pathLst>
              <a:path extrusionOk="0" h="12" w="5">
                <a:moveTo>
                  <a:pt x="2" y="12"/>
                </a:moveTo>
                <a:cubicBezTo>
                  <a:pt x="1" y="12"/>
                  <a:pt x="0" y="11"/>
                  <a:pt x="0" y="10"/>
                </a:cubicBezTo>
                <a:cubicBezTo>
                  <a:pt x="0" y="2"/>
                  <a:pt x="0" y="2"/>
                  <a:pt x="0" y="2"/>
                </a:cubicBezTo>
                <a:cubicBezTo>
                  <a:pt x="0" y="0"/>
                  <a:pt x="1" y="0"/>
                  <a:pt x="2" y="0"/>
                </a:cubicBezTo>
                <a:cubicBezTo>
                  <a:pt x="4" y="0"/>
                  <a:pt x="5" y="0"/>
                  <a:pt x="5" y="2"/>
                </a:cubicBezTo>
                <a:cubicBezTo>
                  <a:pt x="5" y="10"/>
                  <a:pt x="5" y="10"/>
                  <a:pt x="5" y="10"/>
                </a:cubicBezTo>
                <a:cubicBezTo>
                  <a:pt x="5" y="11"/>
                  <a:pt x="4" y="12"/>
                  <a:pt x="2" y="1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7"/>
          <p:cNvSpPr/>
          <p:nvPr/>
        </p:nvSpPr>
        <p:spPr>
          <a:xfrm>
            <a:off x="8418978" y="1021671"/>
            <a:ext cx="51986" cy="77979"/>
          </a:xfrm>
          <a:custGeom>
            <a:rect b="b" l="l" r="r" t="t"/>
            <a:pathLst>
              <a:path extrusionOk="0" h="10" w="6">
                <a:moveTo>
                  <a:pt x="4" y="10"/>
                </a:moveTo>
                <a:cubicBezTo>
                  <a:pt x="2" y="10"/>
                  <a:pt x="1" y="9"/>
                  <a:pt x="1" y="8"/>
                </a:cubicBezTo>
                <a:cubicBezTo>
                  <a:pt x="1" y="2"/>
                  <a:pt x="1" y="2"/>
                  <a:pt x="1" y="2"/>
                </a:cubicBezTo>
                <a:cubicBezTo>
                  <a:pt x="0" y="1"/>
                  <a:pt x="1" y="0"/>
                  <a:pt x="2" y="0"/>
                </a:cubicBezTo>
                <a:cubicBezTo>
                  <a:pt x="4" y="0"/>
                  <a:pt x="5" y="0"/>
                  <a:pt x="5" y="2"/>
                </a:cubicBezTo>
                <a:cubicBezTo>
                  <a:pt x="6" y="8"/>
                  <a:pt x="6" y="8"/>
                  <a:pt x="6" y="8"/>
                </a:cubicBezTo>
                <a:cubicBezTo>
                  <a:pt x="6" y="9"/>
                  <a:pt x="5" y="10"/>
                  <a:pt x="4" y="10"/>
                </a:cubicBezTo>
                <a:cubicBezTo>
                  <a:pt x="4" y="10"/>
                  <a:pt x="4" y="10"/>
                  <a:pt x="4" y="10"/>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7"/>
          <p:cNvSpPr/>
          <p:nvPr/>
        </p:nvSpPr>
        <p:spPr>
          <a:xfrm>
            <a:off x="8302003" y="943692"/>
            <a:ext cx="38994" cy="77980"/>
          </a:xfrm>
          <a:custGeom>
            <a:rect b="b" l="l" r="r" t="t"/>
            <a:pathLst>
              <a:path extrusionOk="0" h="11" w="4">
                <a:moveTo>
                  <a:pt x="2" y="11"/>
                </a:moveTo>
                <a:cubicBezTo>
                  <a:pt x="1" y="11"/>
                  <a:pt x="0" y="10"/>
                  <a:pt x="0" y="8"/>
                </a:cubicBezTo>
                <a:cubicBezTo>
                  <a:pt x="0" y="2"/>
                  <a:pt x="0" y="2"/>
                  <a:pt x="0" y="2"/>
                </a:cubicBezTo>
                <a:cubicBezTo>
                  <a:pt x="0" y="1"/>
                  <a:pt x="1" y="0"/>
                  <a:pt x="2" y="0"/>
                </a:cubicBezTo>
                <a:cubicBezTo>
                  <a:pt x="3" y="0"/>
                  <a:pt x="4" y="1"/>
                  <a:pt x="4" y="2"/>
                </a:cubicBezTo>
                <a:cubicBezTo>
                  <a:pt x="4" y="8"/>
                  <a:pt x="4" y="8"/>
                  <a:pt x="4" y="8"/>
                </a:cubicBezTo>
                <a:cubicBezTo>
                  <a:pt x="4" y="10"/>
                  <a:pt x="3" y="11"/>
                  <a:pt x="2"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7"/>
          <p:cNvSpPr/>
          <p:nvPr/>
        </p:nvSpPr>
        <p:spPr>
          <a:xfrm>
            <a:off x="8561934" y="1203623"/>
            <a:ext cx="38994" cy="77980"/>
          </a:xfrm>
          <a:custGeom>
            <a:rect b="b" l="l" r="r" t="t"/>
            <a:pathLst>
              <a:path extrusionOk="0" h="11" w="5">
                <a:moveTo>
                  <a:pt x="3" y="11"/>
                </a:moveTo>
                <a:cubicBezTo>
                  <a:pt x="1" y="11"/>
                  <a:pt x="0" y="11"/>
                  <a:pt x="0" y="9"/>
                </a:cubicBezTo>
                <a:cubicBezTo>
                  <a:pt x="0" y="2"/>
                  <a:pt x="0" y="2"/>
                  <a:pt x="0" y="2"/>
                </a:cubicBezTo>
                <a:cubicBezTo>
                  <a:pt x="0" y="1"/>
                  <a:pt x="0" y="0"/>
                  <a:pt x="2" y="0"/>
                </a:cubicBezTo>
                <a:cubicBezTo>
                  <a:pt x="3" y="0"/>
                  <a:pt x="4" y="1"/>
                  <a:pt x="4" y="2"/>
                </a:cubicBezTo>
                <a:cubicBezTo>
                  <a:pt x="5" y="9"/>
                  <a:pt x="5" y="9"/>
                  <a:pt x="5" y="9"/>
                </a:cubicBezTo>
                <a:cubicBezTo>
                  <a:pt x="5" y="10"/>
                  <a:pt x="4" y="11"/>
                  <a:pt x="3" y="11"/>
                </a:cubicBezTo>
                <a:cubicBezTo>
                  <a:pt x="3" y="11"/>
                  <a:pt x="3" y="11"/>
                  <a:pt x="3" y="11"/>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7"/>
          <p:cNvSpPr/>
          <p:nvPr/>
        </p:nvSpPr>
        <p:spPr>
          <a:xfrm>
            <a:off x="8795871" y="956683"/>
            <a:ext cx="38994" cy="90980"/>
          </a:xfrm>
          <a:custGeom>
            <a:rect b="b" l="l" r="r" t="t"/>
            <a:pathLst>
              <a:path extrusionOk="0" h="12" w="5">
                <a:moveTo>
                  <a:pt x="3" y="12"/>
                </a:moveTo>
                <a:cubicBezTo>
                  <a:pt x="1" y="12"/>
                  <a:pt x="0" y="11"/>
                  <a:pt x="0" y="9"/>
                </a:cubicBezTo>
                <a:cubicBezTo>
                  <a:pt x="0" y="2"/>
                  <a:pt x="0" y="2"/>
                  <a:pt x="0" y="2"/>
                </a:cubicBezTo>
                <a:cubicBezTo>
                  <a:pt x="0" y="1"/>
                  <a:pt x="1" y="0"/>
                  <a:pt x="2" y="0"/>
                </a:cubicBezTo>
                <a:cubicBezTo>
                  <a:pt x="3" y="0"/>
                  <a:pt x="4" y="1"/>
                  <a:pt x="4" y="2"/>
                </a:cubicBezTo>
                <a:cubicBezTo>
                  <a:pt x="5" y="9"/>
                  <a:pt x="5" y="9"/>
                  <a:pt x="5" y="9"/>
                </a:cubicBezTo>
                <a:cubicBezTo>
                  <a:pt x="5" y="10"/>
                  <a:pt x="4" y="11"/>
                  <a:pt x="3" y="12"/>
                </a:cubicBezTo>
                <a:cubicBezTo>
                  <a:pt x="3" y="12"/>
                  <a:pt x="3" y="12"/>
                  <a:pt x="3" y="1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7"/>
          <p:cNvSpPr/>
          <p:nvPr/>
        </p:nvSpPr>
        <p:spPr>
          <a:xfrm>
            <a:off x="8730895" y="1164629"/>
            <a:ext cx="25993" cy="64987"/>
          </a:xfrm>
          <a:custGeom>
            <a:rect b="b" l="l" r="r" t="t"/>
            <a:pathLst>
              <a:path extrusionOk="0" h="9" w="4">
                <a:moveTo>
                  <a:pt x="2" y="9"/>
                </a:moveTo>
                <a:cubicBezTo>
                  <a:pt x="1" y="9"/>
                  <a:pt x="0" y="8"/>
                  <a:pt x="0" y="7"/>
                </a:cubicBezTo>
                <a:cubicBezTo>
                  <a:pt x="0" y="2"/>
                  <a:pt x="0" y="2"/>
                  <a:pt x="0" y="2"/>
                </a:cubicBezTo>
                <a:cubicBezTo>
                  <a:pt x="0" y="1"/>
                  <a:pt x="1" y="0"/>
                  <a:pt x="2" y="0"/>
                </a:cubicBezTo>
                <a:cubicBezTo>
                  <a:pt x="3" y="0"/>
                  <a:pt x="4" y="1"/>
                  <a:pt x="4" y="2"/>
                </a:cubicBezTo>
                <a:cubicBezTo>
                  <a:pt x="4" y="7"/>
                  <a:pt x="4" y="7"/>
                  <a:pt x="4" y="7"/>
                </a:cubicBezTo>
                <a:cubicBezTo>
                  <a:pt x="4" y="8"/>
                  <a:pt x="3" y="9"/>
                  <a:pt x="2" y="9"/>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7"/>
          <p:cNvSpPr/>
          <p:nvPr/>
        </p:nvSpPr>
        <p:spPr>
          <a:xfrm>
            <a:off x="8639913" y="1294594"/>
            <a:ext cx="38994" cy="64987"/>
          </a:xfrm>
          <a:custGeom>
            <a:rect b="b" l="l" r="r" t="t"/>
            <a:pathLst>
              <a:path extrusionOk="0" h="9" w="6">
                <a:moveTo>
                  <a:pt x="3" y="9"/>
                </a:moveTo>
                <a:cubicBezTo>
                  <a:pt x="2" y="9"/>
                  <a:pt x="1" y="9"/>
                  <a:pt x="1" y="8"/>
                </a:cubicBezTo>
                <a:cubicBezTo>
                  <a:pt x="0" y="3"/>
                  <a:pt x="0" y="3"/>
                  <a:pt x="0" y="3"/>
                </a:cubicBezTo>
                <a:cubicBezTo>
                  <a:pt x="0" y="2"/>
                  <a:pt x="0" y="1"/>
                  <a:pt x="2" y="0"/>
                </a:cubicBezTo>
                <a:cubicBezTo>
                  <a:pt x="3" y="0"/>
                  <a:pt x="4" y="1"/>
                  <a:pt x="4" y="2"/>
                </a:cubicBezTo>
                <a:cubicBezTo>
                  <a:pt x="5" y="7"/>
                  <a:pt x="5" y="7"/>
                  <a:pt x="5" y="7"/>
                </a:cubicBezTo>
                <a:cubicBezTo>
                  <a:pt x="6" y="8"/>
                  <a:pt x="5" y="9"/>
                  <a:pt x="4" y="9"/>
                </a:cubicBezTo>
                <a:cubicBezTo>
                  <a:pt x="3" y="9"/>
                  <a:pt x="3" y="9"/>
                  <a:pt x="3" y="9"/>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7"/>
          <p:cNvSpPr/>
          <p:nvPr/>
        </p:nvSpPr>
        <p:spPr>
          <a:xfrm>
            <a:off x="8405976" y="1177630"/>
            <a:ext cx="38994" cy="103973"/>
          </a:xfrm>
          <a:custGeom>
            <a:rect b="b" l="l" r="r" t="t"/>
            <a:pathLst>
              <a:path extrusionOk="0" h="14" w="4">
                <a:moveTo>
                  <a:pt x="2" y="14"/>
                </a:moveTo>
                <a:cubicBezTo>
                  <a:pt x="1" y="14"/>
                  <a:pt x="0" y="13"/>
                  <a:pt x="0" y="11"/>
                </a:cubicBezTo>
                <a:cubicBezTo>
                  <a:pt x="0" y="3"/>
                  <a:pt x="0" y="3"/>
                  <a:pt x="0" y="3"/>
                </a:cubicBezTo>
                <a:cubicBezTo>
                  <a:pt x="0" y="1"/>
                  <a:pt x="1" y="0"/>
                  <a:pt x="2" y="0"/>
                </a:cubicBezTo>
                <a:cubicBezTo>
                  <a:pt x="3" y="0"/>
                  <a:pt x="4" y="1"/>
                  <a:pt x="4" y="3"/>
                </a:cubicBezTo>
                <a:cubicBezTo>
                  <a:pt x="4" y="11"/>
                  <a:pt x="4" y="11"/>
                  <a:pt x="4" y="11"/>
                </a:cubicBezTo>
                <a:cubicBezTo>
                  <a:pt x="4" y="13"/>
                  <a:pt x="3" y="14"/>
                  <a:pt x="2" y="14"/>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7"/>
          <p:cNvSpPr/>
          <p:nvPr/>
        </p:nvSpPr>
        <p:spPr>
          <a:xfrm>
            <a:off x="8808874" y="787733"/>
            <a:ext cx="38994" cy="90980"/>
          </a:xfrm>
          <a:custGeom>
            <a:rect b="b" l="l" r="r" t="t"/>
            <a:pathLst>
              <a:path extrusionOk="0" h="12" w="5">
                <a:moveTo>
                  <a:pt x="3" y="12"/>
                </a:moveTo>
                <a:cubicBezTo>
                  <a:pt x="1" y="12"/>
                  <a:pt x="1" y="11"/>
                  <a:pt x="1" y="10"/>
                </a:cubicBezTo>
                <a:cubicBezTo>
                  <a:pt x="0" y="2"/>
                  <a:pt x="0" y="2"/>
                  <a:pt x="0" y="2"/>
                </a:cubicBezTo>
                <a:cubicBezTo>
                  <a:pt x="0" y="1"/>
                  <a:pt x="1" y="0"/>
                  <a:pt x="3" y="0"/>
                </a:cubicBezTo>
                <a:cubicBezTo>
                  <a:pt x="4" y="0"/>
                  <a:pt x="5" y="1"/>
                  <a:pt x="5" y="2"/>
                </a:cubicBezTo>
                <a:cubicBezTo>
                  <a:pt x="5" y="10"/>
                  <a:pt x="5" y="10"/>
                  <a:pt x="5" y="10"/>
                </a:cubicBezTo>
                <a:cubicBezTo>
                  <a:pt x="5" y="11"/>
                  <a:pt x="4" y="12"/>
                  <a:pt x="3" y="12"/>
                </a:cubicBezTo>
                <a:cubicBezTo>
                  <a:pt x="3" y="12"/>
                  <a:pt x="3" y="12"/>
                  <a:pt x="3" y="1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7"/>
          <p:cNvSpPr/>
          <p:nvPr/>
        </p:nvSpPr>
        <p:spPr>
          <a:xfrm>
            <a:off x="7314268" y="3672971"/>
            <a:ext cx="2105435" cy="3522074"/>
          </a:xfrm>
          <a:custGeom>
            <a:rect b="b" l="l" r="r" t="t"/>
            <a:pathLst>
              <a:path extrusionOk="0" h="479" w="287">
                <a:moveTo>
                  <a:pt x="169" y="22"/>
                </a:moveTo>
                <a:cubicBezTo>
                  <a:pt x="149" y="41"/>
                  <a:pt x="142" y="71"/>
                  <a:pt x="123" y="92"/>
                </a:cubicBezTo>
                <a:cubicBezTo>
                  <a:pt x="93" y="128"/>
                  <a:pt x="35" y="138"/>
                  <a:pt x="14" y="180"/>
                </a:cubicBezTo>
                <a:cubicBezTo>
                  <a:pt x="0" y="209"/>
                  <a:pt x="8" y="244"/>
                  <a:pt x="18" y="274"/>
                </a:cubicBezTo>
                <a:cubicBezTo>
                  <a:pt x="29" y="305"/>
                  <a:pt x="42" y="336"/>
                  <a:pt x="37" y="368"/>
                </a:cubicBezTo>
                <a:cubicBezTo>
                  <a:pt x="35" y="385"/>
                  <a:pt x="27" y="401"/>
                  <a:pt x="23" y="418"/>
                </a:cubicBezTo>
                <a:cubicBezTo>
                  <a:pt x="19" y="435"/>
                  <a:pt x="21" y="455"/>
                  <a:pt x="33" y="467"/>
                </a:cubicBezTo>
                <a:cubicBezTo>
                  <a:pt x="45" y="479"/>
                  <a:pt x="65" y="479"/>
                  <a:pt x="80" y="473"/>
                </a:cubicBezTo>
                <a:cubicBezTo>
                  <a:pt x="96" y="467"/>
                  <a:pt x="108" y="455"/>
                  <a:pt x="119" y="442"/>
                </a:cubicBezTo>
                <a:cubicBezTo>
                  <a:pt x="185" y="369"/>
                  <a:pt x="230" y="279"/>
                  <a:pt x="268" y="187"/>
                </a:cubicBezTo>
                <a:cubicBezTo>
                  <a:pt x="277" y="165"/>
                  <a:pt x="285" y="143"/>
                  <a:pt x="286" y="120"/>
                </a:cubicBezTo>
                <a:cubicBezTo>
                  <a:pt x="287" y="91"/>
                  <a:pt x="274" y="63"/>
                  <a:pt x="267" y="35"/>
                </a:cubicBezTo>
                <a:cubicBezTo>
                  <a:pt x="261" y="9"/>
                  <a:pt x="240" y="0"/>
                  <a:pt x="213" y="2"/>
                </a:cubicBezTo>
                <a:cubicBezTo>
                  <a:pt x="197" y="3"/>
                  <a:pt x="181" y="10"/>
                  <a:pt x="169" y="2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7"/>
          <p:cNvSpPr/>
          <p:nvPr/>
        </p:nvSpPr>
        <p:spPr>
          <a:xfrm>
            <a:off x="8574937" y="3218088"/>
            <a:ext cx="1078715" cy="1052728"/>
          </a:xfrm>
          <a:custGeom>
            <a:rect b="b" l="l" r="r" t="t"/>
            <a:pathLst>
              <a:path extrusionOk="0" h="143" w="147">
                <a:moveTo>
                  <a:pt x="103" y="17"/>
                </a:moveTo>
                <a:cubicBezTo>
                  <a:pt x="89" y="7"/>
                  <a:pt x="72" y="0"/>
                  <a:pt x="54" y="2"/>
                </a:cubicBezTo>
                <a:cubicBezTo>
                  <a:pt x="37" y="4"/>
                  <a:pt x="20" y="15"/>
                  <a:pt x="11" y="30"/>
                </a:cubicBezTo>
                <a:cubicBezTo>
                  <a:pt x="2" y="46"/>
                  <a:pt x="0" y="65"/>
                  <a:pt x="5" y="82"/>
                </a:cubicBezTo>
                <a:cubicBezTo>
                  <a:pt x="11" y="106"/>
                  <a:pt x="30" y="127"/>
                  <a:pt x="54" y="135"/>
                </a:cubicBezTo>
                <a:cubicBezTo>
                  <a:pt x="78" y="143"/>
                  <a:pt x="106" y="137"/>
                  <a:pt x="124" y="119"/>
                </a:cubicBezTo>
                <a:cubicBezTo>
                  <a:pt x="138" y="105"/>
                  <a:pt x="147" y="82"/>
                  <a:pt x="144" y="62"/>
                </a:cubicBezTo>
                <a:cubicBezTo>
                  <a:pt x="143" y="54"/>
                  <a:pt x="137" y="50"/>
                  <a:pt x="131" y="44"/>
                </a:cubicBezTo>
                <a:cubicBezTo>
                  <a:pt x="122" y="35"/>
                  <a:pt x="114" y="25"/>
                  <a:pt x="103" y="1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7"/>
          <p:cNvSpPr/>
          <p:nvPr/>
        </p:nvSpPr>
        <p:spPr>
          <a:xfrm>
            <a:off x="7964094" y="3711958"/>
            <a:ext cx="1975468" cy="2443355"/>
          </a:xfrm>
          <a:custGeom>
            <a:rect b="b" l="l" r="r" t="t"/>
            <a:pathLst>
              <a:path extrusionOk="0" h="332" w="270">
                <a:moveTo>
                  <a:pt x="131" y="41"/>
                </a:moveTo>
                <a:cubicBezTo>
                  <a:pt x="109" y="65"/>
                  <a:pt x="100" y="100"/>
                  <a:pt x="73" y="118"/>
                </a:cubicBezTo>
                <a:cubicBezTo>
                  <a:pt x="58" y="128"/>
                  <a:pt x="40" y="132"/>
                  <a:pt x="26" y="142"/>
                </a:cubicBezTo>
                <a:cubicBezTo>
                  <a:pt x="8" y="156"/>
                  <a:pt x="0" y="179"/>
                  <a:pt x="1" y="201"/>
                </a:cubicBezTo>
                <a:cubicBezTo>
                  <a:pt x="2" y="223"/>
                  <a:pt x="11" y="245"/>
                  <a:pt x="25" y="262"/>
                </a:cubicBezTo>
                <a:cubicBezTo>
                  <a:pt x="38" y="280"/>
                  <a:pt x="54" y="296"/>
                  <a:pt x="70" y="311"/>
                </a:cubicBezTo>
                <a:cubicBezTo>
                  <a:pt x="81" y="321"/>
                  <a:pt x="94" y="332"/>
                  <a:pt x="109" y="331"/>
                </a:cubicBezTo>
                <a:cubicBezTo>
                  <a:pt x="122" y="331"/>
                  <a:pt x="133" y="322"/>
                  <a:pt x="142" y="313"/>
                </a:cubicBezTo>
                <a:cubicBezTo>
                  <a:pt x="167" y="287"/>
                  <a:pt x="184" y="254"/>
                  <a:pt x="201" y="221"/>
                </a:cubicBezTo>
                <a:cubicBezTo>
                  <a:pt x="218" y="187"/>
                  <a:pt x="235" y="152"/>
                  <a:pt x="246" y="116"/>
                </a:cubicBezTo>
                <a:cubicBezTo>
                  <a:pt x="254" y="91"/>
                  <a:pt x="270" y="42"/>
                  <a:pt x="251" y="19"/>
                </a:cubicBezTo>
                <a:cubicBezTo>
                  <a:pt x="234" y="0"/>
                  <a:pt x="194" y="5"/>
                  <a:pt x="173" y="12"/>
                </a:cubicBezTo>
                <a:cubicBezTo>
                  <a:pt x="157" y="18"/>
                  <a:pt x="142" y="27"/>
                  <a:pt x="131" y="41"/>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7"/>
          <p:cNvSpPr/>
          <p:nvPr/>
        </p:nvSpPr>
        <p:spPr>
          <a:xfrm>
            <a:off x="8107062" y="3880916"/>
            <a:ext cx="1741534" cy="1962489"/>
          </a:xfrm>
          <a:custGeom>
            <a:rect b="b" l="l" r="r" t="t"/>
            <a:pathLst>
              <a:path extrusionOk="0" h="266" w="236">
                <a:moveTo>
                  <a:pt x="7" y="148"/>
                </a:moveTo>
                <a:cubicBezTo>
                  <a:pt x="12" y="137"/>
                  <a:pt x="21" y="128"/>
                  <a:pt x="31" y="123"/>
                </a:cubicBezTo>
                <a:cubicBezTo>
                  <a:pt x="36" y="120"/>
                  <a:pt x="42" y="119"/>
                  <a:pt x="47" y="117"/>
                </a:cubicBezTo>
                <a:cubicBezTo>
                  <a:pt x="54" y="115"/>
                  <a:pt x="61" y="113"/>
                  <a:pt x="67" y="109"/>
                </a:cubicBezTo>
                <a:cubicBezTo>
                  <a:pt x="78" y="102"/>
                  <a:pt x="85" y="90"/>
                  <a:pt x="91" y="78"/>
                </a:cubicBezTo>
                <a:cubicBezTo>
                  <a:pt x="92" y="74"/>
                  <a:pt x="94" y="71"/>
                  <a:pt x="96" y="67"/>
                </a:cubicBezTo>
                <a:cubicBezTo>
                  <a:pt x="110" y="43"/>
                  <a:pt x="131" y="24"/>
                  <a:pt x="156" y="13"/>
                </a:cubicBezTo>
                <a:cubicBezTo>
                  <a:pt x="181" y="2"/>
                  <a:pt x="210" y="0"/>
                  <a:pt x="236" y="6"/>
                </a:cubicBezTo>
                <a:cubicBezTo>
                  <a:pt x="236" y="7"/>
                  <a:pt x="236" y="7"/>
                  <a:pt x="236" y="7"/>
                </a:cubicBezTo>
                <a:cubicBezTo>
                  <a:pt x="210" y="1"/>
                  <a:pt x="182" y="4"/>
                  <a:pt x="157" y="15"/>
                </a:cubicBezTo>
                <a:cubicBezTo>
                  <a:pt x="132" y="26"/>
                  <a:pt x="111" y="45"/>
                  <a:pt x="98" y="68"/>
                </a:cubicBezTo>
                <a:cubicBezTo>
                  <a:pt x="96" y="71"/>
                  <a:pt x="94" y="75"/>
                  <a:pt x="92" y="78"/>
                </a:cubicBezTo>
                <a:cubicBezTo>
                  <a:pt x="86" y="90"/>
                  <a:pt x="79" y="103"/>
                  <a:pt x="68" y="110"/>
                </a:cubicBezTo>
                <a:cubicBezTo>
                  <a:pt x="62" y="114"/>
                  <a:pt x="55" y="116"/>
                  <a:pt x="48" y="119"/>
                </a:cubicBezTo>
                <a:cubicBezTo>
                  <a:pt x="42" y="120"/>
                  <a:pt x="37" y="122"/>
                  <a:pt x="32" y="124"/>
                </a:cubicBezTo>
                <a:cubicBezTo>
                  <a:pt x="12" y="134"/>
                  <a:pt x="0" y="157"/>
                  <a:pt x="3" y="181"/>
                </a:cubicBezTo>
                <a:cubicBezTo>
                  <a:pt x="5" y="202"/>
                  <a:pt x="18" y="223"/>
                  <a:pt x="38" y="238"/>
                </a:cubicBezTo>
                <a:cubicBezTo>
                  <a:pt x="53" y="250"/>
                  <a:pt x="74" y="259"/>
                  <a:pt x="100" y="264"/>
                </a:cubicBezTo>
                <a:cubicBezTo>
                  <a:pt x="100" y="266"/>
                  <a:pt x="100" y="266"/>
                  <a:pt x="100" y="266"/>
                </a:cubicBezTo>
                <a:cubicBezTo>
                  <a:pt x="73" y="260"/>
                  <a:pt x="53" y="251"/>
                  <a:pt x="37" y="239"/>
                </a:cubicBezTo>
                <a:cubicBezTo>
                  <a:pt x="16" y="224"/>
                  <a:pt x="4" y="203"/>
                  <a:pt x="1" y="181"/>
                </a:cubicBezTo>
                <a:cubicBezTo>
                  <a:pt x="0" y="170"/>
                  <a:pt x="2" y="158"/>
                  <a:pt x="7" y="14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7"/>
          <p:cNvSpPr/>
          <p:nvPr/>
        </p:nvSpPr>
        <p:spPr>
          <a:xfrm>
            <a:off x="-558467" y="-817172"/>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7"/>
          <p:cNvSpPr/>
          <p:nvPr/>
        </p:nvSpPr>
        <p:spPr>
          <a:xfrm>
            <a:off x="1004460" y="291946"/>
            <a:ext cx="38994" cy="64987"/>
          </a:xfrm>
          <a:custGeom>
            <a:rect b="b" l="l" r="r" t="t"/>
            <a:pathLst>
              <a:path extrusionOk="0" h="8" w="4">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7"/>
          <p:cNvSpPr/>
          <p:nvPr/>
        </p:nvSpPr>
        <p:spPr>
          <a:xfrm>
            <a:off x="1108432" y="239960"/>
            <a:ext cx="38994" cy="90980"/>
          </a:xfrm>
          <a:custGeom>
            <a:rect b="b" l="l" r="r" t="t"/>
            <a:pathLst>
              <a:path extrusionOk="0" h="11" w="5">
                <a:moveTo>
                  <a:pt x="3" y="11"/>
                </a:moveTo>
                <a:cubicBezTo>
                  <a:pt x="1" y="11"/>
                  <a:pt x="0" y="10"/>
                  <a:pt x="0" y="9"/>
                </a:cubicBezTo>
                <a:cubicBezTo>
                  <a:pt x="0" y="3"/>
                  <a:pt x="0" y="3"/>
                  <a:pt x="0" y="3"/>
                </a:cubicBezTo>
                <a:cubicBezTo>
                  <a:pt x="0" y="1"/>
                  <a:pt x="1" y="0"/>
                  <a:pt x="3" y="0"/>
                </a:cubicBezTo>
                <a:cubicBezTo>
                  <a:pt x="4" y="0"/>
                  <a:pt x="5" y="1"/>
                  <a:pt x="5" y="3"/>
                </a:cubicBezTo>
                <a:cubicBezTo>
                  <a:pt x="5" y="9"/>
                  <a:pt x="5" y="9"/>
                  <a:pt x="5" y="9"/>
                </a:cubicBezTo>
                <a:cubicBezTo>
                  <a:pt x="5" y="10"/>
                  <a:pt x="4" y="11"/>
                  <a:pt x="3"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7"/>
          <p:cNvSpPr/>
          <p:nvPr/>
        </p:nvSpPr>
        <p:spPr>
          <a:xfrm>
            <a:off x="1082439" y="408920"/>
            <a:ext cx="38994" cy="90980"/>
          </a:xfrm>
          <a:custGeom>
            <a:rect b="b" l="l" r="r" t="t"/>
            <a:pathLst>
              <a:path extrusionOk="0" h="12" w="5">
                <a:moveTo>
                  <a:pt x="3" y="12"/>
                </a:moveTo>
                <a:cubicBezTo>
                  <a:pt x="1" y="12"/>
                  <a:pt x="0" y="11"/>
                  <a:pt x="0" y="9"/>
                </a:cubicBezTo>
                <a:cubicBezTo>
                  <a:pt x="0" y="3"/>
                  <a:pt x="0" y="3"/>
                  <a:pt x="0" y="3"/>
                </a:cubicBezTo>
                <a:cubicBezTo>
                  <a:pt x="0" y="1"/>
                  <a:pt x="1" y="0"/>
                  <a:pt x="3" y="0"/>
                </a:cubicBezTo>
                <a:cubicBezTo>
                  <a:pt x="4" y="0"/>
                  <a:pt x="5" y="1"/>
                  <a:pt x="5" y="3"/>
                </a:cubicBezTo>
                <a:cubicBezTo>
                  <a:pt x="5" y="9"/>
                  <a:pt x="5" y="9"/>
                  <a:pt x="5" y="9"/>
                </a:cubicBezTo>
                <a:cubicBezTo>
                  <a:pt x="5" y="11"/>
                  <a:pt x="4" y="12"/>
                  <a:pt x="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7"/>
          <p:cNvSpPr/>
          <p:nvPr/>
        </p:nvSpPr>
        <p:spPr>
          <a:xfrm>
            <a:off x="965477" y="434913"/>
            <a:ext cx="38994" cy="38994"/>
          </a:xfrm>
          <a:custGeom>
            <a:rect b="b" l="l" r="r" t="t"/>
            <a:pathLst>
              <a:path extrusionOk="0" h="7" w="5">
                <a:moveTo>
                  <a:pt x="3" y="7"/>
                </a:moveTo>
                <a:cubicBezTo>
                  <a:pt x="1" y="7"/>
                  <a:pt x="0" y="6"/>
                  <a:pt x="0" y="5"/>
                </a:cubicBezTo>
                <a:cubicBezTo>
                  <a:pt x="0" y="2"/>
                  <a:pt x="0" y="2"/>
                  <a:pt x="0" y="2"/>
                </a:cubicBezTo>
                <a:cubicBezTo>
                  <a:pt x="0" y="1"/>
                  <a:pt x="1" y="0"/>
                  <a:pt x="3" y="0"/>
                </a:cubicBezTo>
                <a:cubicBezTo>
                  <a:pt x="4" y="0"/>
                  <a:pt x="5" y="1"/>
                  <a:pt x="5" y="2"/>
                </a:cubicBezTo>
                <a:cubicBezTo>
                  <a:pt x="5" y="5"/>
                  <a:pt x="5" y="5"/>
                  <a:pt x="5" y="5"/>
                </a:cubicBezTo>
                <a:cubicBezTo>
                  <a:pt x="5" y="6"/>
                  <a:pt x="4" y="7"/>
                  <a:pt x="3"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7"/>
          <p:cNvSpPr/>
          <p:nvPr/>
        </p:nvSpPr>
        <p:spPr>
          <a:xfrm>
            <a:off x="1251400" y="421912"/>
            <a:ext cx="38994" cy="90980"/>
          </a:xfrm>
          <a:custGeom>
            <a:rect b="b" l="l" r="r" t="t"/>
            <a:pathLst>
              <a:path extrusionOk="0" h="12" w="6">
                <a:moveTo>
                  <a:pt x="3" y="12"/>
                </a:moveTo>
                <a:cubicBezTo>
                  <a:pt x="2" y="12"/>
                  <a:pt x="1" y="11"/>
                  <a:pt x="1" y="10"/>
                </a:cubicBezTo>
                <a:cubicBezTo>
                  <a:pt x="1" y="2"/>
                  <a:pt x="1" y="2"/>
                  <a:pt x="1" y="2"/>
                </a:cubicBezTo>
                <a:cubicBezTo>
                  <a:pt x="0" y="1"/>
                  <a:pt x="1" y="0"/>
                  <a:pt x="3" y="0"/>
                </a:cubicBezTo>
                <a:cubicBezTo>
                  <a:pt x="4" y="0"/>
                  <a:pt x="5" y="1"/>
                  <a:pt x="5" y="2"/>
                </a:cubicBezTo>
                <a:cubicBezTo>
                  <a:pt x="6" y="9"/>
                  <a:pt x="6" y="9"/>
                  <a:pt x="6" y="9"/>
                </a:cubicBezTo>
                <a:cubicBezTo>
                  <a:pt x="6" y="11"/>
                  <a:pt x="5" y="12"/>
                  <a:pt x="4" y="12"/>
                </a:cubicBezTo>
                <a:cubicBezTo>
                  <a:pt x="4" y="12"/>
                  <a:pt x="4" y="12"/>
                  <a:pt x="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7"/>
          <p:cNvSpPr/>
          <p:nvPr/>
        </p:nvSpPr>
        <p:spPr>
          <a:xfrm>
            <a:off x="1212404" y="603864"/>
            <a:ext cx="38994" cy="77979"/>
          </a:xfrm>
          <a:custGeom>
            <a:rect b="b" l="l" r="r" t="t"/>
            <a:pathLst>
              <a:path extrusionOk="0" h="12" w="5">
                <a:moveTo>
                  <a:pt x="2" y="12"/>
                </a:moveTo>
                <a:cubicBezTo>
                  <a:pt x="1" y="12"/>
                  <a:pt x="0" y="11"/>
                  <a:pt x="0" y="10"/>
                </a:cubicBezTo>
                <a:cubicBezTo>
                  <a:pt x="0" y="2"/>
                  <a:pt x="0" y="2"/>
                  <a:pt x="0" y="2"/>
                </a:cubicBezTo>
                <a:cubicBezTo>
                  <a:pt x="0" y="1"/>
                  <a:pt x="1" y="0"/>
                  <a:pt x="2" y="0"/>
                </a:cubicBezTo>
                <a:cubicBezTo>
                  <a:pt x="4" y="0"/>
                  <a:pt x="5" y="1"/>
                  <a:pt x="5" y="2"/>
                </a:cubicBezTo>
                <a:cubicBezTo>
                  <a:pt x="5" y="10"/>
                  <a:pt x="5" y="10"/>
                  <a:pt x="5" y="10"/>
                </a:cubicBezTo>
                <a:cubicBezTo>
                  <a:pt x="5" y="11"/>
                  <a:pt x="4" y="12"/>
                  <a:pt x="2"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7"/>
          <p:cNvSpPr/>
          <p:nvPr/>
        </p:nvSpPr>
        <p:spPr>
          <a:xfrm>
            <a:off x="1082439" y="590872"/>
            <a:ext cx="51986" cy="77980"/>
          </a:xfrm>
          <a:custGeom>
            <a:rect b="b" l="l" r="r" t="t"/>
            <a:pathLst>
              <a:path extrusionOk="0" h="11" w="6">
                <a:moveTo>
                  <a:pt x="3" y="11"/>
                </a:moveTo>
                <a:cubicBezTo>
                  <a:pt x="2" y="11"/>
                  <a:pt x="2" y="11"/>
                  <a:pt x="2" y="11"/>
                </a:cubicBezTo>
                <a:cubicBezTo>
                  <a:pt x="1" y="11"/>
                  <a:pt x="0" y="10"/>
                  <a:pt x="0" y="9"/>
                </a:cubicBezTo>
                <a:cubicBezTo>
                  <a:pt x="1" y="2"/>
                  <a:pt x="1" y="2"/>
                  <a:pt x="1" y="2"/>
                </a:cubicBezTo>
                <a:cubicBezTo>
                  <a:pt x="1" y="1"/>
                  <a:pt x="2" y="0"/>
                  <a:pt x="4" y="0"/>
                </a:cubicBezTo>
                <a:cubicBezTo>
                  <a:pt x="5" y="0"/>
                  <a:pt x="6" y="1"/>
                  <a:pt x="5" y="2"/>
                </a:cubicBezTo>
                <a:cubicBezTo>
                  <a:pt x="5" y="9"/>
                  <a:pt x="5" y="9"/>
                  <a:pt x="5" y="9"/>
                </a:cubicBezTo>
                <a:cubicBezTo>
                  <a:pt x="5" y="10"/>
                  <a:pt x="4" y="11"/>
                  <a:pt x="3"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7"/>
          <p:cNvSpPr/>
          <p:nvPr/>
        </p:nvSpPr>
        <p:spPr>
          <a:xfrm>
            <a:off x="1238397" y="226968"/>
            <a:ext cx="25993" cy="90980"/>
          </a:xfrm>
          <a:custGeom>
            <a:rect b="b" l="l" r="r" t="t"/>
            <a:pathLst>
              <a:path extrusionOk="0" h="13" w="4">
                <a:moveTo>
                  <a:pt x="2" y="13"/>
                </a:moveTo>
                <a:cubicBezTo>
                  <a:pt x="1" y="13"/>
                  <a:pt x="0" y="12"/>
                  <a:pt x="0" y="10"/>
                </a:cubicBezTo>
                <a:cubicBezTo>
                  <a:pt x="0" y="2"/>
                  <a:pt x="0" y="2"/>
                  <a:pt x="0" y="2"/>
                </a:cubicBezTo>
                <a:cubicBezTo>
                  <a:pt x="0" y="1"/>
                  <a:pt x="1" y="0"/>
                  <a:pt x="2" y="0"/>
                </a:cubicBezTo>
                <a:cubicBezTo>
                  <a:pt x="3" y="0"/>
                  <a:pt x="4" y="1"/>
                  <a:pt x="4" y="2"/>
                </a:cubicBezTo>
                <a:cubicBezTo>
                  <a:pt x="4" y="10"/>
                  <a:pt x="4" y="10"/>
                  <a:pt x="4" y="10"/>
                </a:cubicBezTo>
                <a:cubicBezTo>
                  <a:pt x="4" y="12"/>
                  <a:pt x="3" y="13"/>
                  <a:pt x="2" y="1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7"/>
          <p:cNvSpPr/>
          <p:nvPr/>
        </p:nvSpPr>
        <p:spPr>
          <a:xfrm>
            <a:off x="952474" y="564879"/>
            <a:ext cx="38994" cy="77980"/>
          </a:xfrm>
          <a:custGeom>
            <a:rect b="b" l="l" r="r" t="t"/>
            <a:pathLst>
              <a:path extrusionOk="0" h="11" w="5">
                <a:moveTo>
                  <a:pt x="3" y="11"/>
                </a:moveTo>
                <a:cubicBezTo>
                  <a:pt x="2" y="11"/>
                  <a:pt x="1" y="10"/>
                  <a:pt x="1" y="9"/>
                </a:cubicBezTo>
                <a:cubicBezTo>
                  <a:pt x="0" y="3"/>
                  <a:pt x="0" y="3"/>
                  <a:pt x="0" y="3"/>
                </a:cubicBezTo>
                <a:cubicBezTo>
                  <a:pt x="0" y="1"/>
                  <a:pt x="1" y="0"/>
                  <a:pt x="2" y="0"/>
                </a:cubicBezTo>
                <a:cubicBezTo>
                  <a:pt x="3" y="0"/>
                  <a:pt x="4" y="1"/>
                  <a:pt x="5" y="2"/>
                </a:cubicBezTo>
                <a:cubicBezTo>
                  <a:pt x="5" y="8"/>
                  <a:pt x="5" y="8"/>
                  <a:pt x="5" y="8"/>
                </a:cubicBezTo>
                <a:cubicBezTo>
                  <a:pt x="5" y="9"/>
                  <a:pt x="5" y="10"/>
                  <a:pt x="3" y="11"/>
                </a:cubicBezTo>
                <a:cubicBezTo>
                  <a:pt x="3" y="11"/>
                  <a:pt x="3" y="11"/>
                  <a:pt x="3"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7"/>
          <p:cNvSpPr/>
          <p:nvPr/>
        </p:nvSpPr>
        <p:spPr>
          <a:xfrm>
            <a:off x="835512" y="473898"/>
            <a:ext cx="25993" cy="90980"/>
          </a:xfrm>
          <a:custGeom>
            <a:rect b="b" l="l" r="r" t="t"/>
            <a:pathLst>
              <a:path extrusionOk="0" h="11" w="4">
                <a:moveTo>
                  <a:pt x="2" y="11"/>
                </a:moveTo>
                <a:cubicBezTo>
                  <a:pt x="1" y="11"/>
                  <a:pt x="0" y="10"/>
                  <a:pt x="0" y="9"/>
                </a:cubicBezTo>
                <a:cubicBezTo>
                  <a:pt x="0" y="3"/>
                  <a:pt x="0" y="3"/>
                  <a:pt x="0" y="3"/>
                </a:cubicBezTo>
                <a:cubicBezTo>
                  <a:pt x="0" y="1"/>
                  <a:pt x="1" y="0"/>
                  <a:pt x="2" y="0"/>
                </a:cubicBezTo>
                <a:cubicBezTo>
                  <a:pt x="3" y="0"/>
                  <a:pt x="4" y="1"/>
                  <a:pt x="4" y="3"/>
                </a:cubicBezTo>
                <a:cubicBezTo>
                  <a:pt x="4" y="9"/>
                  <a:pt x="4" y="9"/>
                  <a:pt x="4" y="9"/>
                </a:cubicBezTo>
                <a:cubicBezTo>
                  <a:pt x="4" y="10"/>
                  <a:pt x="3" y="11"/>
                  <a:pt x="2"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7"/>
          <p:cNvSpPr/>
          <p:nvPr/>
        </p:nvSpPr>
        <p:spPr>
          <a:xfrm>
            <a:off x="1082439" y="746831"/>
            <a:ext cx="38994" cy="90980"/>
          </a:xfrm>
          <a:custGeom>
            <a:rect b="b" l="l" r="r" t="t"/>
            <a:pathLst>
              <a:path extrusionOk="0" h="12" w="5">
                <a:moveTo>
                  <a:pt x="3" y="12"/>
                </a:moveTo>
                <a:cubicBezTo>
                  <a:pt x="2" y="12"/>
                  <a:pt x="1" y="11"/>
                  <a:pt x="1" y="10"/>
                </a:cubicBezTo>
                <a:cubicBezTo>
                  <a:pt x="0" y="2"/>
                  <a:pt x="0" y="2"/>
                  <a:pt x="0" y="2"/>
                </a:cubicBezTo>
                <a:cubicBezTo>
                  <a:pt x="0" y="1"/>
                  <a:pt x="1" y="0"/>
                  <a:pt x="2" y="0"/>
                </a:cubicBezTo>
                <a:cubicBezTo>
                  <a:pt x="3" y="0"/>
                  <a:pt x="4" y="1"/>
                  <a:pt x="5" y="2"/>
                </a:cubicBezTo>
                <a:cubicBezTo>
                  <a:pt x="5" y="9"/>
                  <a:pt x="5" y="9"/>
                  <a:pt x="5" y="9"/>
                </a:cubicBezTo>
                <a:cubicBezTo>
                  <a:pt x="5" y="11"/>
                  <a:pt x="5" y="12"/>
                  <a:pt x="3" y="12"/>
                </a:cubicBezTo>
                <a:cubicBezTo>
                  <a:pt x="3" y="12"/>
                  <a:pt x="3" y="12"/>
                  <a:pt x="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7"/>
          <p:cNvSpPr/>
          <p:nvPr/>
        </p:nvSpPr>
        <p:spPr>
          <a:xfrm>
            <a:off x="1316377" y="499891"/>
            <a:ext cx="25993" cy="77979"/>
          </a:xfrm>
          <a:custGeom>
            <a:rect b="b" l="l" r="r" t="t"/>
            <a:pathLst>
              <a:path extrusionOk="0" h="12" w="4">
                <a:moveTo>
                  <a:pt x="2" y="12"/>
                </a:moveTo>
                <a:cubicBezTo>
                  <a:pt x="1" y="12"/>
                  <a:pt x="0" y="11"/>
                  <a:pt x="0" y="10"/>
                </a:cubicBezTo>
                <a:cubicBezTo>
                  <a:pt x="0" y="3"/>
                  <a:pt x="0" y="3"/>
                  <a:pt x="0" y="3"/>
                </a:cubicBezTo>
                <a:cubicBezTo>
                  <a:pt x="0" y="1"/>
                  <a:pt x="1" y="0"/>
                  <a:pt x="2" y="0"/>
                </a:cubicBezTo>
                <a:cubicBezTo>
                  <a:pt x="3" y="0"/>
                  <a:pt x="4" y="1"/>
                  <a:pt x="4" y="2"/>
                </a:cubicBezTo>
                <a:cubicBezTo>
                  <a:pt x="4" y="10"/>
                  <a:pt x="4" y="10"/>
                  <a:pt x="4" y="10"/>
                </a:cubicBezTo>
                <a:cubicBezTo>
                  <a:pt x="4" y="11"/>
                  <a:pt x="3" y="12"/>
                  <a:pt x="2" y="12"/>
                </a:cubicBezTo>
                <a:cubicBezTo>
                  <a:pt x="2" y="12"/>
                  <a:pt x="2" y="12"/>
                  <a:pt x="2"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7"/>
          <p:cNvSpPr/>
          <p:nvPr/>
        </p:nvSpPr>
        <p:spPr>
          <a:xfrm>
            <a:off x="1251400" y="707836"/>
            <a:ext cx="25993" cy="64987"/>
          </a:xfrm>
          <a:custGeom>
            <a:rect b="b" l="l" r="r" t="t"/>
            <a:pathLst>
              <a:path extrusionOk="0" h="9" w="5">
                <a:moveTo>
                  <a:pt x="2" y="9"/>
                </a:moveTo>
                <a:cubicBezTo>
                  <a:pt x="1" y="9"/>
                  <a:pt x="0" y="8"/>
                  <a:pt x="0" y="7"/>
                </a:cubicBezTo>
                <a:cubicBezTo>
                  <a:pt x="0" y="3"/>
                  <a:pt x="0" y="3"/>
                  <a:pt x="0" y="3"/>
                </a:cubicBezTo>
                <a:cubicBezTo>
                  <a:pt x="0" y="1"/>
                  <a:pt x="1" y="0"/>
                  <a:pt x="2" y="0"/>
                </a:cubicBezTo>
                <a:cubicBezTo>
                  <a:pt x="4" y="0"/>
                  <a:pt x="5" y="1"/>
                  <a:pt x="5" y="3"/>
                </a:cubicBezTo>
                <a:cubicBezTo>
                  <a:pt x="5" y="7"/>
                  <a:pt x="5" y="7"/>
                  <a:pt x="5" y="7"/>
                </a:cubicBezTo>
                <a:cubicBezTo>
                  <a:pt x="5" y="8"/>
                  <a:pt x="4" y="9"/>
                  <a:pt x="2" y="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7"/>
          <p:cNvSpPr/>
          <p:nvPr/>
        </p:nvSpPr>
        <p:spPr>
          <a:xfrm>
            <a:off x="1160418" y="837802"/>
            <a:ext cx="38994" cy="77979"/>
          </a:xfrm>
          <a:custGeom>
            <a:rect b="b" l="l" r="r" t="t"/>
            <a:pathLst>
              <a:path extrusionOk="0" h="10" w="6">
                <a:moveTo>
                  <a:pt x="4" y="10"/>
                </a:moveTo>
                <a:cubicBezTo>
                  <a:pt x="3" y="10"/>
                  <a:pt x="2" y="9"/>
                  <a:pt x="2" y="8"/>
                </a:cubicBezTo>
                <a:cubicBezTo>
                  <a:pt x="1" y="3"/>
                  <a:pt x="1" y="3"/>
                  <a:pt x="1" y="3"/>
                </a:cubicBezTo>
                <a:cubicBezTo>
                  <a:pt x="0" y="2"/>
                  <a:pt x="1" y="1"/>
                  <a:pt x="2" y="1"/>
                </a:cubicBezTo>
                <a:cubicBezTo>
                  <a:pt x="3" y="0"/>
                  <a:pt x="4" y="1"/>
                  <a:pt x="5" y="2"/>
                </a:cubicBezTo>
                <a:cubicBezTo>
                  <a:pt x="6" y="7"/>
                  <a:pt x="6" y="7"/>
                  <a:pt x="6" y="7"/>
                </a:cubicBezTo>
                <a:cubicBezTo>
                  <a:pt x="6" y="8"/>
                  <a:pt x="5" y="9"/>
                  <a:pt x="4" y="10"/>
                </a:cubicBezTo>
                <a:cubicBezTo>
                  <a:pt x="4" y="10"/>
                  <a:pt x="4" y="10"/>
                  <a:pt x="4" y="1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7"/>
          <p:cNvSpPr/>
          <p:nvPr/>
        </p:nvSpPr>
        <p:spPr>
          <a:xfrm>
            <a:off x="926481" y="720838"/>
            <a:ext cx="38994" cy="90980"/>
          </a:xfrm>
          <a:custGeom>
            <a:rect b="b" l="l" r="r" t="t"/>
            <a:pathLst>
              <a:path extrusionOk="0" h="13" w="5">
                <a:moveTo>
                  <a:pt x="3" y="13"/>
                </a:moveTo>
                <a:cubicBezTo>
                  <a:pt x="1" y="13"/>
                  <a:pt x="0" y="12"/>
                  <a:pt x="0" y="11"/>
                </a:cubicBezTo>
                <a:cubicBezTo>
                  <a:pt x="0" y="2"/>
                  <a:pt x="0" y="2"/>
                  <a:pt x="0" y="2"/>
                </a:cubicBezTo>
                <a:cubicBezTo>
                  <a:pt x="0" y="1"/>
                  <a:pt x="1" y="0"/>
                  <a:pt x="3" y="0"/>
                </a:cubicBezTo>
                <a:cubicBezTo>
                  <a:pt x="4" y="0"/>
                  <a:pt x="5" y="1"/>
                  <a:pt x="5" y="2"/>
                </a:cubicBezTo>
                <a:cubicBezTo>
                  <a:pt x="5" y="11"/>
                  <a:pt x="5" y="11"/>
                  <a:pt x="5" y="11"/>
                </a:cubicBezTo>
                <a:cubicBezTo>
                  <a:pt x="5" y="12"/>
                  <a:pt x="4" y="13"/>
                  <a:pt x="3" y="1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7"/>
          <p:cNvSpPr/>
          <p:nvPr/>
        </p:nvSpPr>
        <p:spPr>
          <a:xfrm>
            <a:off x="1329380" y="330940"/>
            <a:ext cx="38994" cy="77979"/>
          </a:xfrm>
          <a:custGeom>
            <a:rect b="b" l="l" r="r" t="t"/>
            <a:pathLst>
              <a:path extrusionOk="0" h="12" w="4">
                <a:moveTo>
                  <a:pt x="2" y="12"/>
                </a:moveTo>
                <a:cubicBezTo>
                  <a:pt x="1" y="12"/>
                  <a:pt x="0" y="11"/>
                  <a:pt x="0" y="10"/>
                </a:cubicBezTo>
                <a:cubicBezTo>
                  <a:pt x="0" y="3"/>
                  <a:pt x="0" y="3"/>
                  <a:pt x="0" y="3"/>
                </a:cubicBezTo>
                <a:cubicBezTo>
                  <a:pt x="0" y="1"/>
                  <a:pt x="1" y="0"/>
                  <a:pt x="2" y="0"/>
                </a:cubicBezTo>
                <a:cubicBezTo>
                  <a:pt x="3" y="0"/>
                  <a:pt x="4" y="1"/>
                  <a:pt x="4" y="3"/>
                </a:cubicBezTo>
                <a:cubicBezTo>
                  <a:pt x="4" y="10"/>
                  <a:pt x="4" y="10"/>
                  <a:pt x="4" y="10"/>
                </a:cubicBezTo>
                <a:cubicBezTo>
                  <a:pt x="4" y="11"/>
                  <a:pt x="4" y="12"/>
                  <a:pt x="2" y="12"/>
                </a:cubicBezTo>
                <a:cubicBezTo>
                  <a:pt x="2" y="12"/>
                  <a:pt x="2" y="12"/>
                  <a:pt x="2"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7"/>
          <p:cNvSpPr/>
          <p:nvPr/>
        </p:nvSpPr>
        <p:spPr>
          <a:xfrm>
            <a:off x="-1039345" y="-1467001"/>
            <a:ext cx="3470074" cy="3418105"/>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7"/>
          <p:cNvSpPr/>
          <p:nvPr/>
        </p:nvSpPr>
        <p:spPr>
          <a:xfrm>
            <a:off x="-883387" y="-1246064"/>
            <a:ext cx="2885224" cy="3171161"/>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3" name="Shape 273"/>
        <p:cNvGrpSpPr/>
        <p:nvPr/>
      </p:nvGrpSpPr>
      <p:grpSpPr>
        <a:xfrm>
          <a:off x="0" y="0"/>
          <a:ext cx="0" cy="0"/>
          <a:chOff x="0" y="0"/>
          <a:chExt cx="0" cy="0"/>
        </a:xfrm>
      </p:grpSpPr>
      <p:sp>
        <p:nvSpPr>
          <p:cNvPr id="274" name="Google Shape;274;p8"/>
          <p:cNvSpPr txBox="1"/>
          <p:nvPr>
            <p:ph type="title"/>
          </p:nvPr>
        </p:nvSpPr>
        <p:spPr>
          <a:xfrm>
            <a:off x="1834800" y="1320150"/>
            <a:ext cx="5474400" cy="250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grpSp>
        <p:nvGrpSpPr>
          <p:cNvPr id="275" name="Google Shape;275;p8"/>
          <p:cNvGrpSpPr/>
          <p:nvPr/>
        </p:nvGrpSpPr>
        <p:grpSpPr>
          <a:xfrm>
            <a:off x="7338136" y="3459978"/>
            <a:ext cx="2639248" cy="2253546"/>
            <a:chOff x="7338136" y="3459978"/>
            <a:chExt cx="2639248" cy="2253546"/>
          </a:xfrm>
        </p:grpSpPr>
        <p:sp>
          <p:nvSpPr>
            <p:cNvPr id="276" name="Google Shape;276;p8"/>
            <p:cNvSpPr/>
            <p:nvPr/>
          </p:nvSpPr>
          <p:spPr>
            <a:xfrm>
              <a:off x="7338136" y="3459978"/>
              <a:ext cx="2639248" cy="2253545"/>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8"/>
            <p:cNvSpPr/>
            <p:nvPr/>
          </p:nvSpPr>
          <p:spPr>
            <a:xfrm>
              <a:off x="8180661" y="4048743"/>
              <a:ext cx="1654608" cy="1664782"/>
            </a:xfrm>
            <a:custGeom>
              <a:rect b="b" l="l" r="r" t="t"/>
              <a:pathLst>
                <a:path extrusionOk="0" h="289" w="288">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8"/>
            <p:cNvSpPr/>
            <p:nvPr/>
          </p:nvSpPr>
          <p:spPr>
            <a:xfrm>
              <a:off x="8343077" y="4160402"/>
              <a:ext cx="1370382" cy="1411009"/>
            </a:xfrm>
            <a:custGeom>
              <a:rect b="b" l="l" r="r" t="t"/>
              <a:pathLst>
                <a:path extrusionOk="0" h="246" w="238">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8"/>
            <p:cNvSpPr/>
            <p:nvPr/>
          </p:nvSpPr>
          <p:spPr>
            <a:xfrm>
              <a:off x="8485190" y="4282216"/>
              <a:ext cx="1106458" cy="1177529"/>
            </a:xfrm>
            <a:custGeom>
              <a:rect b="b" l="l" r="r" t="t"/>
              <a:pathLst>
                <a:path extrusionOk="0" h="206" w="192">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8"/>
            <p:cNvSpPr/>
            <p:nvPr/>
          </p:nvSpPr>
          <p:spPr>
            <a:xfrm>
              <a:off x="8607001" y="4414182"/>
              <a:ext cx="893283" cy="933903"/>
            </a:xfrm>
            <a:custGeom>
              <a:rect b="b" l="l" r="r" t="t"/>
              <a:pathLst>
                <a:path extrusionOk="0" h="164" w="156">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8"/>
            <p:cNvSpPr/>
            <p:nvPr/>
          </p:nvSpPr>
          <p:spPr>
            <a:xfrm>
              <a:off x="8698364" y="4505540"/>
              <a:ext cx="720722" cy="710577"/>
            </a:xfrm>
            <a:custGeom>
              <a:rect b="b" l="l" r="r" t="t"/>
              <a:pathLst>
                <a:path extrusionOk="0" h="123" w="125">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8"/>
            <p:cNvSpPr/>
            <p:nvPr/>
          </p:nvSpPr>
          <p:spPr>
            <a:xfrm>
              <a:off x="8789719" y="4617205"/>
              <a:ext cx="548151" cy="527858"/>
            </a:xfrm>
            <a:custGeom>
              <a:rect b="b" l="l" r="r" t="t"/>
              <a:pathLst>
                <a:path extrusionOk="0" h="91" w="94">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8"/>
            <p:cNvSpPr/>
            <p:nvPr/>
          </p:nvSpPr>
          <p:spPr>
            <a:xfrm>
              <a:off x="8881081" y="4718716"/>
              <a:ext cx="365434" cy="345137"/>
            </a:xfrm>
            <a:custGeom>
              <a:rect b="b" l="l" r="r" t="t"/>
              <a:pathLst>
                <a:path extrusionOk="0" h="60" w="63">
                  <a:moveTo>
                    <a:pt x="7" y="41"/>
                  </a:moveTo>
                  <a:cubicBezTo>
                    <a:pt x="5" y="39"/>
                    <a:pt x="4" y="37"/>
                    <a:pt x="3" y="34"/>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8" y="58"/>
                    <a:pt x="22" y="55"/>
                    <a:pt x="16" y="50"/>
                  </a:cubicBezTo>
                  <a:cubicBezTo>
                    <a:pt x="12" y="47"/>
                    <a:pt x="9" y="44"/>
                    <a:pt x="7" y="41"/>
                  </a:cubicBezTo>
                  <a:close/>
                  <a:moveTo>
                    <a:pt x="24" y="7"/>
                  </a:moveTo>
                  <a:cubicBezTo>
                    <a:pt x="17" y="9"/>
                    <a:pt x="11" y="11"/>
                    <a:pt x="7" y="16"/>
                  </a:cubicBezTo>
                  <a:cubicBezTo>
                    <a:pt x="4" y="20"/>
                    <a:pt x="4" y="27"/>
                    <a:pt x="6" y="33"/>
                  </a:cubicBezTo>
                  <a:cubicBezTo>
                    <a:pt x="8" y="38"/>
                    <a:pt x="12" y="43"/>
                    <a:pt x="18" y="47"/>
                  </a:cubicBezTo>
                  <a:cubicBezTo>
                    <a:pt x="24" y="51"/>
                    <a:pt x="29" y="54"/>
                    <a:pt x="34" y="55"/>
                  </a:cubicBezTo>
                  <a:cubicBezTo>
                    <a:pt x="40" y="56"/>
                    <a:pt x="46" y="55"/>
                    <a:pt x="50" y="52"/>
                  </a:cubicBezTo>
                  <a:cubicBezTo>
                    <a:pt x="56" y="48"/>
                    <a:pt x="59" y="40"/>
                    <a:pt x="58" y="31"/>
                  </a:cubicBezTo>
                  <a:cubicBezTo>
                    <a:pt x="57" y="19"/>
                    <a:pt x="53" y="12"/>
                    <a:pt x="47" y="8"/>
                  </a:cubicBezTo>
                  <a:cubicBezTo>
                    <a:pt x="41" y="4"/>
                    <a:pt x="33" y="4"/>
                    <a:pt x="24" y="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8"/>
            <p:cNvSpPr/>
            <p:nvPr/>
          </p:nvSpPr>
          <p:spPr>
            <a:xfrm>
              <a:off x="8941987" y="4769469"/>
              <a:ext cx="243623" cy="223324"/>
            </a:xfrm>
            <a:custGeom>
              <a:rect b="b" l="l" r="r" t="t"/>
              <a:pathLst>
                <a:path extrusionOk="0" h="40" w="42">
                  <a:moveTo>
                    <a:pt x="5" y="30"/>
                  </a:moveTo>
                  <a:cubicBezTo>
                    <a:pt x="3" y="27"/>
                    <a:pt x="2" y="25"/>
                    <a:pt x="1" y="22"/>
                  </a:cubicBezTo>
                  <a:cubicBezTo>
                    <a:pt x="1" y="22"/>
                    <a:pt x="1" y="22"/>
                    <a:pt x="1" y="22"/>
                  </a:cubicBezTo>
                  <a:cubicBezTo>
                    <a:pt x="0" y="14"/>
                    <a:pt x="2" y="8"/>
                    <a:pt x="9" y="4"/>
                  </a:cubicBezTo>
                  <a:cubicBezTo>
                    <a:pt x="17" y="0"/>
                    <a:pt x="30" y="3"/>
                    <a:pt x="37" y="10"/>
                  </a:cubicBezTo>
                  <a:cubicBezTo>
                    <a:pt x="42" y="16"/>
                    <a:pt x="42" y="23"/>
                    <a:pt x="37" y="29"/>
                  </a:cubicBezTo>
                  <a:cubicBezTo>
                    <a:pt x="31" y="36"/>
                    <a:pt x="18" y="40"/>
                    <a:pt x="9" y="34"/>
                  </a:cubicBezTo>
                  <a:cubicBezTo>
                    <a:pt x="7" y="33"/>
                    <a:pt x="6" y="31"/>
                    <a:pt x="5" y="30"/>
                  </a:cubicBezTo>
                  <a:close/>
                  <a:moveTo>
                    <a:pt x="35" y="14"/>
                  </a:moveTo>
                  <a:cubicBezTo>
                    <a:pt x="35" y="14"/>
                    <a:pt x="34" y="13"/>
                    <a:pt x="34" y="13"/>
                  </a:cubicBezTo>
                  <a:cubicBezTo>
                    <a:pt x="28" y="7"/>
                    <a:pt x="17" y="4"/>
                    <a:pt x="10" y="8"/>
                  </a:cubicBezTo>
                  <a:cubicBezTo>
                    <a:pt x="6" y="10"/>
                    <a:pt x="4" y="15"/>
                    <a:pt x="5" y="21"/>
                  </a:cubicBezTo>
                  <a:cubicBezTo>
                    <a:pt x="5" y="21"/>
                    <a:pt x="5" y="21"/>
                    <a:pt x="5" y="21"/>
                  </a:cubicBezTo>
                  <a:cubicBezTo>
                    <a:pt x="5" y="25"/>
                    <a:pt x="8" y="28"/>
                    <a:pt x="11" y="31"/>
                  </a:cubicBezTo>
                  <a:cubicBezTo>
                    <a:pt x="18" y="36"/>
                    <a:pt x="29" y="32"/>
                    <a:pt x="34" y="27"/>
                  </a:cubicBezTo>
                  <a:cubicBezTo>
                    <a:pt x="36" y="24"/>
                    <a:pt x="39" y="19"/>
                    <a:pt x="35" y="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5" name="Google Shape;285;p8"/>
          <p:cNvSpPr/>
          <p:nvPr/>
        </p:nvSpPr>
        <p:spPr>
          <a:xfrm>
            <a:off x="-558467" y="-817172"/>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8"/>
          <p:cNvSpPr/>
          <p:nvPr/>
        </p:nvSpPr>
        <p:spPr>
          <a:xfrm>
            <a:off x="1004460" y="291946"/>
            <a:ext cx="38994" cy="64987"/>
          </a:xfrm>
          <a:custGeom>
            <a:rect b="b" l="l" r="r" t="t"/>
            <a:pathLst>
              <a:path extrusionOk="0" h="8" w="4">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1108432" y="239960"/>
            <a:ext cx="38994" cy="90980"/>
          </a:xfrm>
          <a:custGeom>
            <a:rect b="b" l="l" r="r" t="t"/>
            <a:pathLst>
              <a:path extrusionOk="0" h="11" w="5">
                <a:moveTo>
                  <a:pt x="3" y="11"/>
                </a:moveTo>
                <a:cubicBezTo>
                  <a:pt x="1" y="11"/>
                  <a:pt x="0" y="10"/>
                  <a:pt x="0" y="9"/>
                </a:cubicBezTo>
                <a:cubicBezTo>
                  <a:pt x="0" y="3"/>
                  <a:pt x="0" y="3"/>
                  <a:pt x="0" y="3"/>
                </a:cubicBezTo>
                <a:cubicBezTo>
                  <a:pt x="0" y="1"/>
                  <a:pt x="1" y="0"/>
                  <a:pt x="3" y="0"/>
                </a:cubicBezTo>
                <a:cubicBezTo>
                  <a:pt x="4" y="0"/>
                  <a:pt x="5" y="1"/>
                  <a:pt x="5" y="3"/>
                </a:cubicBezTo>
                <a:cubicBezTo>
                  <a:pt x="5" y="9"/>
                  <a:pt x="5" y="9"/>
                  <a:pt x="5" y="9"/>
                </a:cubicBezTo>
                <a:cubicBezTo>
                  <a:pt x="5" y="10"/>
                  <a:pt x="4" y="11"/>
                  <a:pt x="3"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1082439" y="408920"/>
            <a:ext cx="38994" cy="90980"/>
          </a:xfrm>
          <a:custGeom>
            <a:rect b="b" l="l" r="r" t="t"/>
            <a:pathLst>
              <a:path extrusionOk="0" h="12" w="5">
                <a:moveTo>
                  <a:pt x="3" y="12"/>
                </a:moveTo>
                <a:cubicBezTo>
                  <a:pt x="1" y="12"/>
                  <a:pt x="0" y="11"/>
                  <a:pt x="0" y="9"/>
                </a:cubicBezTo>
                <a:cubicBezTo>
                  <a:pt x="0" y="3"/>
                  <a:pt x="0" y="3"/>
                  <a:pt x="0" y="3"/>
                </a:cubicBezTo>
                <a:cubicBezTo>
                  <a:pt x="0" y="1"/>
                  <a:pt x="1" y="0"/>
                  <a:pt x="3" y="0"/>
                </a:cubicBezTo>
                <a:cubicBezTo>
                  <a:pt x="4" y="0"/>
                  <a:pt x="5" y="1"/>
                  <a:pt x="5" y="3"/>
                </a:cubicBezTo>
                <a:cubicBezTo>
                  <a:pt x="5" y="9"/>
                  <a:pt x="5" y="9"/>
                  <a:pt x="5" y="9"/>
                </a:cubicBezTo>
                <a:cubicBezTo>
                  <a:pt x="5" y="11"/>
                  <a:pt x="4" y="12"/>
                  <a:pt x="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965477" y="434913"/>
            <a:ext cx="38994" cy="38994"/>
          </a:xfrm>
          <a:custGeom>
            <a:rect b="b" l="l" r="r" t="t"/>
            <a:pathLst>
              <a:path extrusionOk="0" h="7" w="5">
                <a:moveTo>
                  <a:pt x="3" y="7"/>
                </a:moveTo>
                <a:cubicBezTo>
                  <a:pt x="1" y="7"/>
                  <a:pt x="0" y="6"/>
                  <a:pt x="0" y="5"/>
                </a:cubicBezTo>
                <a:cubicBezTo>
                  <a:pt x="0" y="2"/>
                  <a:pt x="0" y="2"/>
                  <a:pt x="0" y="2"/>
                </a:cubicBezTo>
                <a:cubicBezTo>
                  <a:pt x="0" y="1"/>
                  <a:pt x="1" y="0"/>
                  <a:pt x="3" y="0"/>
                </a:cubicBezTo>
                <a:cubicBezTo>
                  <a:pt x="4" y="0"/>
                  <a:pt x="5" y="1"/>
                  <a:pt x="5" y="2"/>
                </a:cubicBezTo>
                <a:cubicBezTo>
                  <a:pt x="5" y="5"/>
                  <a:pt x="5" y="5"/>
                  <a:pt x="5" y="5"/>
                </a:cubicBezTo>
                <a:cubicBezTo>
                  <a:pt x="5" y="6"/>
                  <a:pt x="4" y="7"/>
                  <a:pt x="3" y="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1251400" y="421912"/>
            <a:ext cx="38994" cy="90980"/>
          </a:xfrm>
          <a:custGeom>
            <a:rect b="b" l="l" r="r" t="t"/>
            <a:pathLst>
              <a:path extrusionOk="0" h="12" w="6">
                <a:moveTo>
                  <a:pt x="3" y="12"/>
                </a:moveTo>
                <a:cubicBezTo>
                  <a:pt x="2" y="12"/>
                  <a:pt x="1" y="11"/>
                  <a:pt x="1" y="10"/>
                </a:cubicBezTo>
                <a:cubicBezTo>
                  <a:pt x="1" y="2"/>
                  <a:pt x="1" y="2"/>
                  <a:pt x="1" y="2"/>
                </a:cubicBezTo>
                <a:cubicBezTo>
                  <a:pt x="0" y="1"/>
                  <a:pt x="1" y="0"/>
                  <a:pt x="3" y="0"/>
                </a:cubicBezTo>
                <a:cubicBezTo>
                  <a:pt x="4" y="0"/>
                  <a:pt x="5" y="1"/>
                  <a:pt x="5" y="2"/>
                </a:cubicBezTo>
                <a:cubicBezTo>
                  <a:pt x="6" y="9"/>
                  <a:pt x="6" y="9"/>
                  <a:pt x="6" y="9"/>
                </a:cubicBezTo>
                <a:cubicBezTo>
                  <a:pt x="6" y="11"/>
                  <a:pt x="5" y="12"/>
                  <a:pt x="4" y="12"/>
                </a:cubicBezTo>
                <a:cubicBezTo>
                  <a:pt x="4" y="12"/>
                  <a:pt x="4" y="12"/>
                  <a:pt x="3"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1238397" y="226968"/>
            <a:ext cx="25993" cy="90980"/>
          </a:xfrm>
          <a:custGeom>
            <a:rect b="b" l="l" r="r" t="t"/>
            <a:pathLst>
              <a:path extrusionOk="0" h="13" w="4">
                <a:moveTo>
                  <a:pt x="2" y="13"/>
                </a:moveTo>
                <a:cubicBezTo>
                  <a:pt x="1" y="13"/>
                  <a:pt x="0" y="12"/>
                  <a:pt x="0" y="10"/>
                </a:cubicBezTo>
                <a:cubicBezTo>
                  <a:pt x="0" y="2"/>
                  <a:pt x="0" y="2"/>
                  <a:pt x="0" y="2"/>
                </a:cubicBezTo>
                <a:cubicBezTo>
                  <a:pt x="0" y="1"/>
                  <a:pt x="1" y="0"/>
                  <a:pt x="2" y="0"/>
                </a:cubicBezTo>
                <a:cubicBezTo>
                  <a:pt x="3" y="0"/>
                  <a:pt x="4" y="1"/>
                  <a:pt x="4" y="2"/>
                </a:cubicBezTo>
                <a:cubicBezTo>
                  <a:pt x="4" y="10"/>
                  <a:pt x="4" y="10"/>
                  <a:pt x="4" y="10"/>
                </a:cubicBezTo>
                <a:cubicBezTo>
                  <a:pt x="4" y="12"/>
                  <a:pt x="3" y="13"/>
                  <a:pt x="2" y="1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835512" y="473898"/>
            <a:ext cx="25993" cy="90980"/>
          </a:xfrm>
          <a:custGeom>
            <a:rect b="b" l="l" r="r" t="t"/>
            <a:pathLst>
              <a:path extrusionOk="0" h="11" w="4">
                <a:moveTo>
                  <a:pt x="2" y="11"/>
                </a:moveTo>
                <a:cubicBezTo>
                  <a:pt x="1" y="11"/>
                  <a:pt x="0" y="10"/>
                  <a:pt x="0" y="9"/>
                </a:cubicBezTo>
                <a:cubicBezTo>
                  <a:pt x="0" y="3"/>
                  <a:pt x="0" y="3"/>
                  <a:pt x="0" y="3"/>
                </a:cubicBezTo>
                <a:cubicBezTo>
                  <a:pt x="0" y="1"/>
                  <a:pt x="1" y="0"/>
                  <a:pt x="2" y="0"/>
                </a:cubicBezTo>
                <a:cubicBezTo>
                  <a:pt x="3" y="0"/>
                  <a:pt x="4" y="1"/>
                  <a:pt x="4" y="3"/>
                </a:cubicBezTo>
                <a:cubicBezTo>
                  <a:pt x="4" y="9"/>
                  <a:pt x="4" y="9"/>
                  <a:pt x="4" y="9"/>
                </a:cubicBezTo>
                <a:cubicBezTo>
                  <a:pt x="4" y="10"/>
                  <a:pt x="3" y="11"/>
                  <a:pt x="2" y="11"/>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1329380" y="330940"/>
            <a:ext cx="38994" cy="77979"/>
          </a:xfrm>
          <a:custGeom>
            <a:rect b="b" l="l" r="r" t="t"/>
            <a:pathLst>
              <a:path extrusionOk="0" h="12" w="4">
                <a:moveTo>
                  <a:pt x="2" y="12"/>
                </a:moveTo>
                <a:cubicBezTo>
                  <a:pt x="1" y="12"/>
                  <a:pt x="0" y="11"/>
                  <a:pt x="0" y="10"/>
                </a:cubicBezTo>
                <a:cubicBezTo>
                  <a:pt x="0" y="3"/>
                  <a:pt x="0" y="3"/>
                  <a:pt x="0" y="3"/>
                </a:cubicBezTo>
                <a:cubicBezTo>
                  <a:pt x="0" y="1"/>
                  <a:pt x="1" y="0"/>
                  <a:pt x="2" y="0"/>
                </a:cubicBezTo>
                <a:cubicBezTo>
                  <a:pt x="3" y="0"/>
                  <a:pt x="4" y="1"/>
                  <a:pt x="4" y="3"/>
                </a:cubicBezTo>
                <a:cubicBezTo>
                  <a:pt x="4" y="10"/>
                  <a:pt x="4" y="10"/>
                  <a:pt x="4" y="10"/>
                </a:cubicBezTo>
                <a:cubicBezTo>
                  <a:pt x="4" y="11"/>
                  <a:pt x="4" y="12"/>
                  <a:pt x="2" y="12"/>
                </a:cubicBezTo>
                <a:cubicBezTo>
                  <a:pt x="2" y="12"/>
                  <a:pt x="2" y="12"/>
                  <a:pt x="2" y="1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1039345" y="-1467001"/>
            <a:ext cx="3470074" cy="3418105"/>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883387" y="-1246064"/>
            <a:ext cx="2885224" cy="3171161"/>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rot="-4500000">
            <a:off x="-533923" y="3423731"/>
            <a:ext cx="2076073"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rot="-4500000">
            <a:off x="-323778" y="3591558"/>
            <a:ext cx="1726168" cy="1897237"/>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rot="-4500000">
            <a:off x="7494152" y="-652556"/>
            <a:ext cx="2076073"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rot="-4500000">
            <a:off x="7704297" y="-484730"/>
            <a:ext cx="1726168" cy="1897237"/>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0" name="Shape 300"/>
        <p:cNvGrpSpPr/>
        <p:nvPr/>
      </p:nvGrpSpPr>
      <p:grpSpPr>
        <a:xfrm>
          <a:off x="0" y="0"/>
          <a:ext cx="0" cy="0"/>
          <a:chOff x="0" y="0"/>
          <a:chExt cx="0" cy="0"/>
        </a:xfrm>
      </p:grpSpPr>
      <p:sp>
        <p:nvSpPr>
          <p:cNvPr id="301" name="Google Shape;301;p9"/>
          <p:cNvSpPr txBox="1"/>
          <p:nvPr>
            <p:ph type="title"/>
          </p:nvPr>
        </p:nvSpPr>
        <p:spPr>
          <a:xfrm>
            <a:off x="695700" y="764613"/>
            <a:ext cx="31122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02" name="Google Shape;302;p9"/>
          <p:cNvSpPr txBox="1"/>
          <p:nvPr>
            <p:ph idx="1" type="subTitle"/>
          </p:nvPr>
        </p:nvSpPr>
        <p:spPr>
          <a:xfrm>
            <a:off x="695700" y="2349998"/>
            <a:ext cx="3615000" cy="5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800"/>
              <a:buNone/>
              <a:defRPr b="1">
                <a:solidFill>
                  <a:schemeClr val="accent4"/>
                </a:solidFill>
              </a:defRPr>
            </a:lvl1pPr>
            <a:lvl2pPr lvl="1" rtl="0">
              <a:lnSpc>
                <a:spcPct val="100000"/>
              </a:lnSpc>
              <a:spcBef>
                <a:spcPts val="0"/>
              </a:spcBef>
              <a:spcAft>
                <a:spcPts val="0"/>
              </a:spcAft>
              <a:buClr>
                <a:schemeClr val="accent4"/>
              </a:buClr>
              <a:buSzPts val="1800"/>
              <a:buNone/>
              <a:defRPr b="1" sz="1800">
                <a:solidFill>
                  <a:schemeClr val="accent4"/>
                </a:solidFill>
              </a:defRPr>
            </a:lvl2pPr>
            <a:lvl3pPr lvl="2" rtl="0">
              <a:lnSpc>
                <a:spcPct val="100000"/>
              </a:lnSpc>
              <a:spcBef>
                <a:spcPts val="0"/>
              </a:spcBef>
              <a:spcAft>
                <a:spcPts val="0"/>
              </a:spcAft>
              <a:buClr>
                <a:schemeClr val="accent4"/>
              </a:buClr>
              <a:buSzPts val="1800"/>
              <a:buNone/>
              <a:defRPr b="1" sz="1800">
                <a:solidFill>
                  <a:schemeClr val="accent4"/>
                </a:solidFill>
              </a:defRPr>
            </a:lvl3pPr>
            <a:lvl4pPr lvl="3" rtl="0">
              <a:lnSpc>
                <a:spcPct val="100000"/>
              </a:lnSpc>
              <a:spcBef>
                <a:spcPts val="0"/>
              </a:spcBef>
              <a:spcAft>
                <a:spcPts val="0"/>
              </a:spcAft>
              <a:buClr>
                <a:schemeClr val="accent4"/>
              </a:buClr>
              <a:buSzPts val="1800"/>
              <a:buNone/>
              <a:defRPr b="1" sz="1800">
                <a:solidFill>
                  <a:schemeClr val="accent4"/>
                </a:solidFill>
              </a:defRPr>
            </a:lvl4pPr>
            <a:lvl5pPr lvl="4" rtl="0">
              <a:lnSpc>
                <a:spcPct val="100000"/>
              </a:lnSpc>
              <a:spcBef>
                <a:spcPts val="0"/>
              </a:spcBef>
              <a:spcAft>
                <a:spcPts val="0"/>
              </a:spcAft>
              <a:buClr>
                <a:schemeClr val="accent4"/>
              </a:buClr>
              <a:buSzPts val="1800"/>
              <a:buNone/>
              <a:defRPr b="1" sz="1800">
                <a:solidFill>
                  <a:schemeClr val="accent4"/>
                </a:solidFill>
              </a:defRPr>
            </a:lvl5pPr>
            <a:lvl6pPr lvl="5" rtl="0">
              <a:lnSpc>
                <a:spcPct val="100000"/>
              </a:lnSpc>
              <a:spcBef>
                <a:spcPts val="0"/>
              </a:spcBef>
              <a:spcAft>
                <a:spcPts val="0"/>
              </a:spcAft>
              <a:buClr>
                <a:schemeClr val="accent4"/>
              </a:buClr>
              <a:buSzPts val="1800"/>
              <a:buNone/>
              <a:defRPr b="1" sz="1800">
                <a:solidFill>
                  <a:schemeClr val="accent4"/>
                </a:solidFill>
              </a:defRPr>
            </a:lvl6pPr>
            <a:lvl7pPr lvl="6" rtl="0">
              <a:lnSpc>
                <a:spcPct val="100000"/>
              </a:lnSpc>
              <a:spcBef>
                <a:spcPts val="0"/>
              </a:spcBef>
              <a:spcAft>
                <a:spcPts val="0"/>
              </a:spcAft>
              <a:buClr>
                <a:schemeClr val="accent4"/>
              </a:buClr>
              <a:buSzPts val="1800"/>
              <a:buNone/>
              <a:defRPr b="1" sz="1800">
                <a:solidFill>
                  <a:schemeClr val="accent4"/>
                </a:solidFill>
              </a:defRPr>
            </a:lvl7pPr>
            <a:lvl8pPr lvl="7" rtl="0">
              <a:lnSpc>
                <a:spcPct val="100000"/>
              </a:lnSpc>
              <a:spcBef>
                <a:spcPts val="0"/>
              </a:spcBef>
              <a:spcAft>
                <a:spcPts val="0"/>
              </a:spcAft>
              <a:buClr>
                <a:schemeClr val="accent4"/>
              </a:buClr>
              <a:buSzPts val="1800"/>
              <a:buNone/>
              <a:defRPr b="1" sz="1800">
                <a:solidFill>
                  <a:schemeClr val="accent4"/>
                </a:solidFill>
              </a:defRPr>
            </a:lvl8pPr>
            <a:lvl9pPr lvl="8" rtl="0">
              <a:lnSpc>
                <a:spcPct val="100000"/>
              </a:lnSpc>
              <a:spcBef>
                <a:spcPts val="0"/>
              </a:spcBef>
              <a:spcAft>
                <a:spcPts val="0"/>
              </a:spcAft>
              <a:buClr>
                <a:schemeClr val="accent4"/>
              </a:buClr>
              <a:buSzPts val="1800"/>
              <a:buNone/>
              <a:defRPr b="1" sz="1800">
                <a:solidFill>
                  <a:schemeClr val="accent4"/>
                </a:solidFill>
              </a:defRPr>
            </a:lvl9pPr>
          </a:lstStyle>
          <a:p/>
        </p:txBody>
      </p:sp>
      <p:sp>
        <p:nvSpPr>
          <p:cNvPr id="303" name="Google Shape;303;p9"/>
          <p:cNvSpPr txBox="1"/>
          <p:nvPr>
            <p:ph idx="2" type="subTitle"/>
          </p:nvPr>
        </p:nvSpPr>
        <p:spPr>
          <a:xfrm>
            <a:off x="695700" y="2744500"/>
            <a:ext cx="2991300" cy="16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04" name="Google Shape;304;p9"/>
          <p:cNvGrpSpPr/>
          <p:nvPr/>
        </p:nvGrpSpPr>
        <p:grpSpPr>
          <a:xfrm>
            <a:off x="7338136" y="3459978"/>
            <a:ext cx="2639248" cy="2253546"/>
            <a:chOff x="7338136" y="3459978"/>
            <a:chExt cx="2639248" cy="2253546"/>
          </a:xfrm>
        </p:grpSpPr>
        <p:sp>
          <p:nvSpPr>
            <p:cNvPr id="305" name="Google Shape;305;p9"/>
            <p:cNvSpPr/>
            <p:nvPr/>
          </p:nvSpPr>
          <p:spPr>
            <a:xfrm>
              <a:off x="7338136" y="3459978"/>
              <a:ext cx="2639248" cy="2253545"/>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9"/>
            <p:cNvSpPr/>
            <p:nvPr/>
          </p:nvSpPr>
          <p:spPr>
            <a:xfrm>
              <a:off x="8180661" y="4048743"/>
              <a:ext cx="1654608" cy="1664782"/>
            </a:xfrm>
            <a:custGeom>
              <a:rect b="b" l="l" r="r" t="t"/>
              <a:pathLst>
                <a:path extrusionOk="0" h="289" w="288">
                  <a:moveTo>
                    <a:pt x="62" y="251"/>
                  </a:moveTo>
                  <a:cubicBezTo>
                    <a:pt x="53" y="240"/>
                    <a:pt x="46" y="228"/>
                    <a:pt x="40" y="215"/>
                  </a:cubicBezTo>
                  <a:cubicBezTo>
                    <a:pt x="20" y="177"/>
                    <a:pt x="0" y="132"/>
                    <a:pt x="11" y="89"/>
                  </a:cubicBezTo>
                  <a:cubicBezTo>
                    <a:pt x="21" y="50"/>
                    <a:pt x="58" y="18"/>
                    <a:pt x="102" y="9"/>
                  </a:cubicBezTo>
                  <a:cubicBezTo>
                    <a:pt x="102" y="9"/>
                    <a:pt x="102" y="9"/>
                    <a:pt x="102" y="9"/>
                  </a:cubicBezTo>
                  <a:cubicBezTo>
                    <a:pt x="143" y="0"/>
                    <a:pt x="199" y="8"/>
                    <a:pt x="233" y="26"/>
                  </a:cubicBezTo>
                  <a:cubicBezTo>
                    <a:pt x="270" y="47"/>
                    <a:pt x="287" y="113"/>
                    <a:pt x="287" y="154"/>
                  </a:cubicBezTo>
                  <a:cubicBezTo>
                    <a:pt x="288" y="192"/>
                    <a:pt x="275" y="225"/>
                    <a:pt x="253" y="244"/>
                  </a:cubicBezTo>
                  <a:cubicBezTo>
                    <a:pt x="231" y="263"/>
                    <a:pt x="203" y="270"/>
                    <a:pt x="178" y="276"/>
                  </a:cubicBezTo>
                  <a:cubicBezTo>
                    <a:pt x="148" y="284"/>
                    <a:pt x="119" y="289"/>
                    <a:pt x="93" y="278"/>
                  </a:cubicBezTo>
                  <a:cubicBezTo>
                    <a:pt x="80" y="272"/>
                    <a:pt x="70" y="262"/>
                    <a:pt x="62" y="251"/>
                  </a:cubicBezTo>
                  <a:close/>
                  <a:moveTo>
                    <a:pt x="103" y="12"/>
                  </a:moveTo>
                  <a:cubicBezTo>
                    <a:pt x="60" y="21"/>
                    <a:pt x="24" y="53"/>
                    <a:pt x="15" y="90"/>
                  </a:cubicBezTo>
                  <a:cubicBezTo>
                    <a:pt x="4" y="132"/>
                    <a:pt x="24" y="176"/>
                    <a:pt x="43" y="214"/>
                  </a:cubicBezTo>
                  <a:cubicBezTo>
                    <a:pt x="56" y="238"/>
                    <a:pt x="71" y="263"/>
                    <a:pt x="95" y="274"/>
                  </a:cubicBezTo>
                  <a:cubicBezTo>
                    <a:pt x="119" y="285"/>
                    <a:pt x="147" y="280"/>
                    <a:pt x="177" y="273"/>
                  </a:cubicBezTo>
                  <a:cubicBezTo>
                    <a:pt x="202" y="266"/>
                    <a:pt x="230" y="260"/>
                    <a:pt x="250" y="242"/>
                  </a:cubicBezTo>
                  <a:cubicBezTo>
                    <a:pt x="272" y="223"/>
                    <a:pt x="284" y="191"/>
                    <a:pt x="284" y="154"/>
                  </a:cubicBezTo>
                  <a:cubicBezTo>
                    <a:pt x="283" y="114"/>
                    <a:pt x="267" y="50"/>
                    <a:pt x="231" y="30"/>
                  </a:cubicBezTo>
                  <a:cubicBezTo>
                    <a:pt x="198" y="11"/>
                    <a:pt x="143" y="4"/>
                    <a:pt x="103"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9"/>
            <p:cNvSpPr/>
            <p:nvPr/>
          </p:nvSpPr>
          <p:spPr>
            <a:xfrm>
              <a:off x="8343077" y="4160402"/>
              <a:ext cx="1370382" cy="1411009"/>
            </a:xfrm>
            <a:custGeom>
              <a:rect b="b" l="l" r="r" t="t"/>
              <a:pathLst>
                <a:path extrusionOk="0" h="246" w="238">
                  <a:moveTo>
                    <a:pt x="34" y="189"/>
                  </a:moveTo>
                  <a:cubicBezTo>
                    <a:pt x="16" y="167"/>
                    <a:pt x="6" y="144"/>
                    <a:pt x="4" y="121"/>
                  </a:cubicBezTo>
                  <a:cubicBezTo>
                    <a:pt x="0" y="90"/>
                    <a:pt x="12" y="59"/>
                    <a:pt x="34" y="36"/>
                  </a:cubicBezTo>
                  <a:cubicBezTo>
                    <a:pt x="55" y="14"/>
                    <a:pt x="85" y="1"/>
                    <a:pt x="117" y="1"/>
                  </a:cubicBezTo>
                  <a:cubicBezTo>
                    <a:pt x="117" y="1"/>
                    <a:pt x="117" y="1"/>
                    <a:pt x="117" y="1"/>
                  </a:cubicBezTo>
                  <a:cubicBezTo>
                    <a:pt x="132" y="0"/>
                    <a:pt x="147" y="3"/>
                    <a:pt x="161" y="8"/>
                  </a:cubicBezTo>
                  <a:cubicBezTo>
                    <a:pt x="190" y="18"/>
                    <a:pt x="209" y="32"/>
                    <a:pt x="219" y="51"/>
                  </a:cubicBezTo>
                  <a:cubicBezTo>
                    <a:pt x="232" y="77"/>
                    <a:pt x="238" y="105"/>
                    <a:pt x="236" y="132"/>
                  </a:cubicBezTo>
                  <a:cubicBezTo>
                    <a:pt x="232" y="169"/>
                    <a:pt x="213" y="202"/>
                    <a:pt x="184" y="222"/>
                  </a:cubicBezTo>
                  <a:cubicBezTo>
                    <a:pt x="154" y="243"/>
                    <a:pt x="114" y="246"/>
                    <a:pt x="82" y="231"/>
                  </a:cubicBezTo>
                  <a:cubicBezTo>
                    <a:pt x="66" y="223"/>
                    <a:pt x="50" y="211"/>
                    <a:pt x="36" y="192"/>
                  </a:cubicBezTo>
                  <a:cubicBezTo>
                    <a:pt x="35" y="191"/>
                    <a:pt x="34" y="190"/>
                    <a:pt x="34" y="189"/>
                  </a:cubicBezTo>
                  <a:close/>
                  <a:moveTo>
                    <a:pt x="117" y="4"/>
                  </a:moveTo>
                  <a:cubicBezTo>
                    <a:pt x="86" y="5"/>
                    <a:pt x="57" y="17"/>
                    <a:pt x="36" y="39"/>
                  </a:cubicBezTo>
                  <a:cubicBezTo>
                    <a:pt x="15" y="60"/>
                    <a:pt x="4" y="91"/>
                    <a:pt x="7" y="121"/>
                  </a:cubicBezTo>
                  <a:cubicBezTo>
                    <a:pt x="10" y="143"/>
                    <a:pt x="20" y="167"/>
                    <a:pt x="39" y="190"/>
                  </a:cubicBezTo>
                  <a:cubicBezTo>
                    <a:pt x="53" y="208"/>
                    <a:pt x="68" y="220"/>
                    <a:pt x="84" y="228"/>
                  </a:cubicBezTo>
                  <a:cubicBezTo>
                    <a:pt x="114" y="242"/>
                    <a:pt x="153" y="239"/>
                    <a:pt x="182" y="219"/>
                  </a:cubicBezTo>
                  <a:cubicBezTo>
                    <a:pt x="210" y="200"/>
                    <a:pt x="229" y="167"/>
                    <a:pt x="232" y="131"/>
                  </a:cubicBezTo>
                  <a:cubicBezTo>
                    <a:pt x="234" y="105"/>
                    <a:pt x="229" y="78"/>
                    <a:pt x="216" y="53"/>
                  </a:cubicBezTo>
                  <a:cubicBezTo>
                    <a:pt x="206" y="35"/>
                    <a:pt x="188" y="21"/>
                    <a:pt x="160" y="11"/>
                  </a:cubicBezTo>
                  <a:cubicBezTo>
                    <a:pt x="146" y="6"/>
                    <a:pt x="131" y="4"/>
                    <a:pt x="117" y="4"/>
                  </a:cubicBezTo>
                  <a:close/>
                  <a:moveTo>
                    <a:pt x="117" y="2"/>
                  </a:moveTo>
                  <a:cubicBezTo>
                    <a:pt x="117" y="2"/>
                    <a:pt x="117" y="2"/>
                    <a:pt x="117" y="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9"/>
            <p:cNvSpPr/>
            <p:nvPr/>
          </p:nvSpPr>
          <p:spPr>
            <a:xfrm>
              <a:off x="8485190" y="4282216"/>
              <a:ext cx="1106458" cy="1177529"/>
            </a:xfrm>
            <a:custGeom>
              <a:rect b="b" l="l" r="r" t="t"/>
              <a:pathLst>
                <a:path extrusionOk="0" h="206" w="192">
                  <a:moveTo>
                    <a:pt x="22" y="172"/>
                  </a:moveTo>
                  <a:cubicBezTo>
                    <a:pt x="20" y="168"/>
                    <a:pt x="18" y="165"/>
                    <a:pt x="16" y="161"/>
                  </a:cubicBezTo>
                  <a:cubicBezTo>
                    <a:pt x="7" y="146"/>
                    <a:pt x="2" y="127"/>
                    <a:pt x="1" y="105"/>
                  </a:cubicBezTo>
                  <a:cubicBezTo>
                    <a:pt x="0" y="88"/>
                    <a:pt x="2" y="62"/>
                    <a:pt x="17" y="41"/>
                  </a:cubicBezTo>
                  <a:cubicBezTo>
                    <a:pt x="31" y="20"/>
                    <a:pt x="55" y="6"/>
                    <a:pt x="82" y="2"/>
                  </a:cubicBezTo>
                  <a:cubicBezTo>
                    <a:pt x="82" y="2"/>
                    <a:pt x="82" y="2"/>
                    <a:pt x="82" y="2"/>
                  </a:cubicBezTo>
                  <a:cubicBezTo>
                    <a:pt x="97" y="0"/>
                    <a:pt x="114" y="1"/>
                    <a:pt x="131" y="5"/>
                  </a:cubicBezTo>
                  <a:cubicBezTo>
                    <a:pt x="133" y="5"/>
                    <a:pt x="134" y="5"/>
                    <a:pt x="136" y="6"/>
                  </a:cubicBezTo>
                  <a:cubicBezTo>
                    <a:pt x="147" y="8"/>
                    <a:pt x="159" y="10"/>
                    <a:pt x="165" y="19"/>
                  </a:cubicBezTo>
                  <a:cubicBezTo>
                    <a:pt x="172" y="29"/>
                    <a:pt x="178" y="42"/>
                    <a:pt x="183" y="57"/>
                  </a:cubicBezTo>
                  <a:cubicBezTo>
                    <a:pt x="191" y="83"/>
                    <a:pt x="192" y="111"/>
                    <a:pt x="186" y="137"/>
                  </a:cubicBezTo>
                  <a:cubicBezTo>
                    <a:pt x="182" y="156"/>
                    <a:pt x="175" y="170"/>
                    <a:pt x="165" y="179"/>
                  </a:cubicBezTo>
                  <a:cubicBezTo>
                    <a:pt x="151" y="193"/>
                    <a:pt x="131" y="198"/>
                    <a:pt x="115" y="201"/>
                  </a:cubicBezTo>
                  <a:cubicBezTo>
                    <a:pt x="100" y="203"/>
                    <a:pt x="79" y="206"/>
                    <a:pt x="60" y="199"/>
                  </a:cubicBezTo>
                  <a:cubicBezTo>
                    <a:pt x="45" y="194"/>
                    <a:pt x="32" y="184"/>
                    <a:pt x="22" y="172"/>
                  </a:cubicBezTo>
                  <a:close/>
                  <a:moveTo>
                    <a:pt x="83" y="6"/>
                  </a:moveTo>
                  <a:cubicBezTo>
                    <a:pt x="56" y="10"/>
                    <a:pt x="33" y="23"/>
                    <a:pt x="20" y="43"/>
                  </a:cubicBezTo>
                  <a:cubicBezTo>
                    <a:pt x="6" y="63"/>
                    <a:pt x="4" y="88"/>
                    <a:pt x="5" y="105"/>
                  </a:cubicBezTo>
                  <a:cubicBezTo>
                    <a:pt x="5" y="126"/>
                    <a:pt x="10" y="144"/>
                    <a:pt x="19" y="160"/>
                  </a:cubicBezTo>
                  <a:cubicBezTo>
                    <a:pt x="29" y="177"/>
                    <a:pt x="44" y="190"/>
                    <a:pt x="61" y="196"/>
                  </a:cubicBezTo>
                  <a:cubicBezTo>
                    <a:pt x="75" y="200"/>
                    <a:pt x="92" y="201"/>
                    <a:pt x="114" y="197"/>
                  </a:cubicBezTo>
                  <a:cubicBezTo>
                    <a:pt x="129" y="194"/>
                    <a:pt x="149" y="190"/>
                    <a:pt x="163" y="177"/>
                  </a:cubicBezTo>
                  <a:cubicBezTo>
                    <a:pt x="172" y="167"/>
                    <a:pt x="179" y="154"/>
                    <a:pt x="183" y="136"/>
                  </a:cubicBezTo>
                  <a:cubicBezTo>
                    <a:pt x="189" y="111"/>
                    <a:pt x="187" y="84"/>
                    <a:pt x="179" y="58"/>
                  </a:cubicBezTo>
                  <a:cubicBezTo>
                    <a:pt x="175" y="43"/>
                    <a:pt x="169" y="31"/>
                    <a:pt x="162" y="21"/>
                  </a:cubicBezTo>
                  <a:cubicBezTo>
                    <a:pt x="156" y="13"/>
                    <a:pt x="145" y="11"/>
                    <a:pt x="135" y="9"/>
                  </a:cubicBezTo>
                  <a:cubicBezTo>
                    <a:pt x="134" y="9"/>
                    <a:pt x="132" y="9"/>
                    <a:pt x="130" y="8"/>
                  </a:cubicBezTo>
                  <a:cubicBezTo>
                    <a:pt x="114" y="5"/>
                    <a:pt x="98" y="4"/>
                    <a:pt x="83" y="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9"/>
            <p:cNvSpPr/>
            <p:nvPr/>
          </p:nvSpPr>
          <p:spPr>
            <a:xfrm>
              <a:off x="8607001" y="4414182"/>
              <a:ext cx="893283" cy="933903"/>
            </a:xfrm>
            <a:custGeom>
              <a:rect b="b" l="l" r="r" t="t"/>
              <a:pathLst>
                <a:path extrusionOk="0" h="164" w="156">
                  <a:moveTo>
                    <a:pt x="22" y="126"/>
                  </a:moveTo>
                  <a:cubicBezTo>
                    <a:pt x="15" y="116"/>
                    <a:pt x="9" y="105"/>
                    <a:pt x="5" y="93"/>
                  </a:cubicBezTo>
                  <a:cubicBezTo>
                    <a:pt x="1" y="78"/>
                    <a:pt x="0" y="65"/>
                    <a:pt x="4" y="54"/>
                  </a:cubicBezTo>
                  <a:cubicBezTo>
                    <a:pt x="7" y="45"/>
                    <a:pt x="14" y="35"/>
                    <a:pt x="25" y="27"/>
                  </a:cubicBezTo>
                  <a:cubicBezTo>
                    <a:pt x="25" y="27"/>
                    <a:pt x="25" y="27"/>
                    <a:pt x="25" y="27"/>
                  </a:cubicBezTo>
                  <a:cubicBezTo>
                    <a:pt x="38" y="17"/>
                    <a:pt x="52" y="10"/>
                    <a:pt x="68" y="5"/>
                  </a:cubicBezTo>
                  <a:cubicBezTo>
                    <a:pt x="82" y="1"/>
                    <a:pt x="96" y="0"/>
                    <a:pt x="110" y="1"/>
                  </a:cubicBezTo>
                  <a:cubicBezTo>
                    <a:pt x="121" y="2"/>
                    <a:pt x="126" y="10"/>
                    <a:pt x="132" y="18"/>
                  </a:cubicBezTo>
                  <a:cubicBezTo>
                    <a:pt x="134" y="21"/>
                    <a:pt x="134" y="21"/>
                    <a:pt x="134" y="21"/>
                  </a:cubicBezTo>
                  <a:cubicBezTo>
                    <a:pt x="150" y="43"/>
                    <a:pt x="156" y="72"/>
                    <a:pt x="152" y="99"/>
                  </a:cubicBezTo>
                  <a:cubicBezTo>
                    <a:pt x="150" y="110"/>
                    <a:pt x="145" y="127"/>
                    <a:pt x="132" y="140"/>
                  </a:cubicBezTo>
                  <a:cubicBezTo>
                    <a:pt x="114" y="159"/>
                    <a:pt x="83" y="164"/>
                    <a:pt x="56" y="153"/>
                  </a:cubicBezTo>
                  <a:cubicBezTo>
                    <a:pt x="43" y="147"/>
                    <a:pt x="32" y="138"/>
                    <a:pt x="22" y="126"/>
                  </a:cubicBezTo>
                  <a:close/>
                  <a:moveTo>
                    <a:pt x="125" y="15"/>
                  </a:moveTo>
                  <a:cubicBezTo>
                    <a:pt x="121" y="9"/>
                    <a:pt x="117" y="6"/>
                    <a:pt x="109" y="5"/>
                  </a:cubicBezTo>
                  <a:cubicBezTo>
                    <a:pt x="96" y="4"/>
                    <a:pt x="82" y="5"/>
                    <a:pt x="69" y="9"/>
                  </a:cubicBezTo>
                  <a:cubicBezTo>
                    <a:pt x="54" y="13"/>
                    <a:pt x="40" y="20"/>
                    <a:pt x="28" y="30"/>
                  </a:cubicBezTo>
                  <a:cubicBezTo>
                    <a:pt x="28" y="30"/>
                    <a:pt x="28" y="30"/>
                    <a:pt x="28" y="30"/>
                  </a:cubicBezTo>
                  <a:cubicBezTo>
                    <a:pt x="17" y="38"/>
                    <a:pt x="10" y="46"/>
                    <a:pt x="7" y="56"/>
                  </a:cubicBezTo>
                  <a:cubicBezTo>
                    <a:pt x="4" y="66"/>
                    <a:pt x="5" y="78"/>
                    <a:pt x="9" y="92"/>
                  </a:cubicBezTo>
                  <a:cubicBezTo>
                    <a:pt x="17" y="118"/>
                    <a:pt x="35" y="140"/>
                    <a:pt x="58" y="149"/>
                  </a:cubicBezTo>
                  <a:cubicBezTo>
                    <a:pt x="83" y="160"/>
                    <a:pt x="112" y="155"/>
                    <a:pt x="130" y="138"/>
                  </a:cubicBezTo>
                  <a:cubicBezTo>
                    <a:pt x="142" y="125"/>
                    <a:pt x="146" y="109"/>
                    <a:pt x="148" y="98"/>
                  </a:cubicBezTo>
                  <a:cubicBezTo>
                    <a:pt x="152" y="72"/>
                    <a:pt x="146" y="45"/>
                    <a:pt x="131" y="23"/>
                  </a:cubicBezTo>
                  <a:cubicBezTo>
                    <a:pt x="129" y="20"/>
                    <a:pt x="129" y="20"/>
                    <a:pt x="129" y="20"/>
                  </a:cubicBezTo>
                  <a:cubicBezTo>
                    <a:pt x="128" y="18"/>
                    <a:pt x="126" y="16"/>
                    <a:pt x="125"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9"/>
            <p:cNvSpPr/>
            <p:nvPr/>
          </p:nvSpPr>
          <p:spPr>
            <a:xfrm>
              <a:off x="8698364" y="4505540"/>
              <a:ext cx="720722" cy="710577"/>
            </a:xfrm>
            <a:custGeom>
              <a:rect b="b" l="l" r="r" t="t"/>
              <a:pathLst>
                <a:path extrusionOk="0" h="123" w="125">
                  <a:moveTo>
                    <a:pt x="24" y="97"/>
                  </a:moveTo>
                  <a:cubicBezTo>
                    <a:pt x="21" y="93"/>
                    <a:pt x="18" y="88"/>
                    <a:pt x="14" y="83"/>
                  </a:cubicBezTo>
                  <a:cubicBezTo>
                    <a:pt x="7" y="72"/>
                    <a:pt x="0" y="59"/>
                    <a:pt x="2" y="46"/>
                  </a:cubicBezTo>
                  <a:cubicBezTo>
                    <a:pt x="5" y="29"/>
                    <a:pt x="22" y="18"/>
                    <a:pt x="35" y="12"/>
                  </a:cubicBezTo>
                  <a:cubicBezTo>
                    <a:pt x="46" y="6"/>
                    <a:pt x="60" y="0"/>
                    <a:pt x="74" y="0"/>
                  </a:cubicBezTo>
                  <a:cubicBezTo>
                    <a:pt x="74" y="0"/>
                    <a:pt x="74" y="0"/>
                    <a:pt x="74" y="0"/>
                  </a:cubicBezTo>
                  <a:cubicBezTo>
                    <a:pt x="87" y="0"/>
                    <a:pt x="99" y="5"/>
                    <a:pt x="107" y="15"/>
                  </a:cubicBezTo>
                  <a:cubicBezTo>
                    <a:pt x="119" y="28"/>
                    <a:pt x="125" y="50"/>
                    <a:pt x="122" y="71"/>
                  </a:cubicBezTo>
                  <a:cubicBezTo>
                    <a:pt x="119" y="89"/>
                    <a:pt x="109" y="105"/>
                    <a:pt x="94" y="114"/>
                  </a:cubicBezTo>
                  <a:cubicBezTo>
                    <a:pt x="79" y="123"/>
                    <a:pt x="59" y="123"/>
                    <a:pt x="43" y="115"/>
                  </a:cubicBezTo>
                  <a:cubicBezTo>
                    <a:pt x="36" y="111"/>
                    <a:pt x="30" y="104"/>
                    <a:pt x="24" y="97"/>
                  </a:cubicBezTo>
                  <a:close/>
                  <a:moveTo>
                    <a:pt x="74" y="4"/>
                  </a:moveTo>
                  <a:cubicBezTo>
                    <a:pt x="61" y="4"/>
                    <a:pt x="48" y="10"/>
                    <a:pt x="37" y="15"/>
                  </a:cubicBezTo>
                  <a:cubicBezTo>
                    <a:pt x="18" y="25"/>
                    <a:pt x="8" y="35"/>
                    <a:pt x="6" y="47"/>
                  </a:cubicBezTo>
                  <a:cubicBezTo>
                    <a:pt x="4" y="59"/>
                    <a:pt x="11" y="70"/>
                    <a:pt x="18" y="81"/>
                  </a:cubicBezTo>
                  <a:cubicBezTo>
                    <a:pt x="26" y="93"/>
                    <a:pt x="34" y="105"/>
                    <a:pt x="45" y="112"/>
                  </a:cubicBezTo>
                  <a:cubicBezTo>
                    <a:pt x="59" y="120"/>
                    <a:pt x="78" y="119"/>
                    <a:pt x="92" y="110"/>
                  </a:cubicBezTo>
                  <a:cubicBezTo>
                    <a:pt x="106" y="102"/>
                    <a:pt x="116" y="87"/>
                    <a:pt x="118" y="70"/>
                  </a:cubicBezTo>
                  <a:cubicBezTo>
                    <a:pt x="121" y="51"/>
                    <a:pt x="116" y="30"/>
                    <a:pt x="104" y="17"/>
                  </a:cubicBezTo>
                  <a:cubicBezTo>
                    <a:pt x="96" y="8"/>
                    <a:pt x="86" y="4"/>
                    <a:pt x="74"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9"/>
            <p:cNvSpPr/>
            <p:nvPr/>
          </p:nvSpPr>
          <p:spPr>
            <a:xfrm>
              <a:off x="8789719" y="4617205"/>
              <a:ext cx="548151" cy="527858"/>
            </a:xfrm>
            <a:custGeom>
              <a:rect b="b" l="l" r="r" t="t"/>
              <a:pathLst>
                <a:path extrusionOk="0" h="91" w="94">
                  <a:moveTo>
                    <a:pt x="17" y="71"/>
                  </a:moveTo>
                  <a:cubicBezTo>
                    <a:pt x="13" y="65"/>
                    <a:pt x="9" y="59"/>
                    <a:pt x="6" y="53"/>
                  </a:cubicBezTo>
                  <a:cubicBezTo>
                    <a:pt x="3" y="47"/>
                    <a:pt x="0" y="40"/>
                    <a:pt x="1" y="33"/>
                  </a:cubicBezTo>
                  <a:cubicBezTo>
                    <a:pt x="2" y="23"/>
                    <a:pt x="12" y="17"/>
                    <a:pt x="20" y="12"/>
                  </a:cubicBezTo>
                  <a:cubicBezTo>
                    <a:pt x="29" y="8"/>
                    <a:pt x="38" y="2"/>
                    <a:pt x="49" y="1"/>
                  </a:cubicBezTo>
                  <a:cubicBezTo>
                    <a:pt x="49" y="1"/>
                    <a:pt x="49" y="1"/>
                    <a:pt x="49" y="1"/>
                  </a:cubicBezTo>
                  <a:cubicBezTo>
                    <a:pt x="59" y="0"/>
                    <a:pt x="69" y="3"/>
                    <a:pt x="78" y="12"/>
                  </a:cubicBezTo>
                  <a:cubicBezTo>
                    <a:pt x="88" y="22"/>
                    <a:pt x="94" y="38"/>
                    <a:pt x="93" y="52"/>
                  </a:cubicBezTo>
                  <a:cubicBezTo>
                    <a:pt x="91" y="66"/>
                    <a:pt x="80" y="80"/>
                    <a:pt x="67" y="86"/>
                  </a:cubicBezTo>
                  <a:cubicBezTo>
                    <a:pt x="53" y="91"/>
                    <a:pt x="36" y="88"/>
                    <a:pt x="24" y="79"/>
                  </a:cubicBezTo>
                  <a:cubicBezTo>
                    <a:pt x="21" y="76"/>
                    <a:pt x="19" y="74"/>
                    <a:pt x="17" y="71"/>
                  </a:cubicBezTo>
                  <a:close/>
                  <a:moveTo>
                    <a:pt x="49" y="5"/>
                  </a:moveTo>
                  <a:cubicBezTo>
                    <a:pt x="39" y="6"/>
                    <a:pt x="31" y="11"/>
                    <a:pt x="22" y="16"/>
                  </a:cubicBezTo>
                  <a:cubicBezTo>
                    <a:pt x="14" y="20"/>
                    <a:pt x="6" y="25"/>
                    <a:pt x="5" y="33"/>
                  </a:cubicBezTo>
                  <a:cubicBezTo>
                    <a:pt x="4" y="39"/>
                    <a:pt x="6" y="45"/>
                    <a:pt x="9" y="51"/>
                  </a:cubicBezTo>
                  <a:cubicBezTo>
                    <a:pt x="14" y="59"/>
                    <a:pt x="19" y="69"/>
                    <a:pt x="27" y="76"/>
                  </a:cubicBezTo>
                  <a:cubicBezTo>
                    <a:pt x="37" y="84"/>
                    <a:pt x="53" y="87"/>
                    <a:pt x="65" y="82"/>
                  </a:cubicBezTo>
                  <a:cubicBezTo>
                    <a:pt x="78" y="77"/>
                    <a:pt x="87" y="65"/>
                    <a:pt x="89" y="51"/>
                  </a:cubicBezTo>
                  <a:cubicBezTo>
                    <a:pt x="91" y="39"/>
                    <a:pt x="85" y="24"/>
                    <a:pt x="75" y="14"/>
                  </a:cubicBezTo>
                  <a:cubicBezTo>
                    <a:pt x="67" y="7"/>
                    <a:pt x="58" y="3"/>
                    <a:pt x="49"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9"/>
            <p:cNvSpPr/>
            <p:nvPr/>
          </p:nvSpPr>
          <p:spPr>
            <a:xfrm>
              <a:off x="8881081" y="4718716"/>
              <a:ext cx="365434" cy="345137"/>
            </a:xfrm>
            <a:custGeom>
              <a:rect b="b" l="l" r="r" t="t"/>
              <a:pathLst>
                <a:path extrusionOk="0" h="60" w="63">
                  <a:moveTo>
                    <a:pt x="7" y="41"/>
                  </a:moveTo>
                  <a:cubicBezTo>
                    <a:pt x="5" y="39"/>
                    <a:pt x="4" y="37"/>
                    <a:pt x="3" y="34"/>
                  </a:cubicBezTo>
                  <a:cubicBezTo>
                    <a:pt x="0" y="27"/>
                    <a:pt x="0" y="19"/>
                    <a:pt x="4" y="14"/>
                  </a:cubicBezTo>
                  <a:cubicBezTo>
                    <a:pt x="9" y="7"/>
                    <a:pt x="17" y="5"/>
                    <a:pt x="23" y="3"/>
                  </a:cubicBezTo>
                  <a:cubicBezTo>
                    <a:pt x="23" y="3"/>
                    <a:pt x="23" y="3"/>
                    <a:pt x="23" y="3"/>
                  </a:cubicBezTo>
                  <a:cubicBezTo>
                    <a:pt x="33" y="0"/>
                    <a:pt x="42" y="0"/>
                    <a:pt x="49" y="5"/>
                  </a:cubicBezTo>
                  <a:cubicBezTo>
                    <a:pt x="56" y="9"/>
                    <a:pt x="60" y="18"/>
                    <a:pt x="62" y="30"/>
                  </a:cubicBezTo>
                  <a:cubicBezTo>
                    <a:pt x="63" y="41"/>
                    <a:pt x="60" y="50"/>
                    <a:pt x="53" y="55"/>
                  </a:cubicBezTo>
                  <a:cubicBezTo>
                    <a:pt x="47" y="59"/>
                    <a:pt x="40" y="60"/>
                    <a:pt x="33" y="59"/>
                  </a:cubicBezTo>
                  <a:cubicBezTo>
                    <a:pt x="28" y="58"/>
                    <a:pt x="22" y="55"/>
                    <a:pt x="16" y="50"/>
                  </a:cubicBezTo>
                  <a:cubicBezTo>
                    <a:pt x="12" y="47"/>
                    <a:pt x="9" y="44"/>
                    <a:pt x="7" y="41"/>
                  </a:cubicBezTo>
                  <a:close/>
                  <a:moveTo>
                    <a:pt x="24" y="7"/>
                  </a:moveTo>
                  <a:cubicBezTo>
                    <a:pt x="17" y="9"/>
                    <a:pt x="11" y="11"/>
                    <a:pt x="7" y="16"/>
                  </a:cubicBezTo>
                  <a:cubicBezTo>
                    <a:pt x="4" y="20"/>
                    <a:pt x="4" y="27"/>
                    <a:pt x="6" y="33"/>
                  </a:cubicBezTo>
                  <a:cubicBezTo>
                    <a:pt x="8" y="38"/>
                    <a:pt x="12" y="43"/>
                    <a:pt x="18" y="47"/>
                  </a:cubicBezTo>
                  <a:cubicBezTo>
                    <a:pt x="24" y="51"/>
                    <a:pt x="29" y="54"/>
                    <a:pt x="34" y="55"/>
                  </a:cubicBezTo>
                  <a:cubicBezTo>
                    <a:pt x="40" y="56"/>
                    <a:pt x="46" y="55"/>
                    <a:pt x="50" y="52"/>
                  </a:cubicBezTo>
                  <a:cubicBezTo>
                    <a:pt x="56" y="48"/>
                    <a:pt x="59" y="40"/>
                    <a:pt x="58" y="31"/>
                  </a:cubicBezTo>
                  <a:cubicBezTo>
                    <a:pt x="57" y="19"/>
                    <a:pt x="53" y="12"/>
                    <a:pt x="47" y="8"/>
                  </a:cubicBezTo>
                  <a:cubicBezTo>
                    <a:pt x="41" y="4"/>
                    <a:pt x="33" y="4"/>
                    <a:pt x="24" y="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9"/>
            <p:cNvSpPr/>
            <p:nvPr/>
          </p:nvSpPr>
          <p:spPr>
            <a:xfrm>
              <a:off x="8941987" y="4769469"/>
              <a:ext cx="243623" cy="223324"/>
            </a:xfrm>
            <a:custGeom>
              <a:rect b="b" l="l" r="r" t="t"/>
              <a:pathLst>
                <a:path extrusionOk="0" h="40" w="42">
                  <a:moveTo>
                    <a:pt x="5" y="30"/>
                  </a:moveTo>
                  <a:cubicBezTo>
                    <a:pt x="3" y="27"/>
                    <a:pt x="2" y="25"/>
                    <a:pt x="1" y="22"/>
                  </a:cubicBezTo>
                  <a:cubicBezTo>
                    <a:pt x="1" y="22"/>
                    <a:pt x="1" y="22"/>
                    <a:pt x="1" y="22"/>
                  </a:cubicBezTo>
                  <a:cubicBezTo>
                    <a:pt x="0" y="14"/>
                    <a:pt x="2" y="8"/>
                    <a:pt x="9" y="4"/>
                  </a:cubicBezTo>
                  <a:cubicBezTo>
                    <a:pt x="17" y="0"/>
                    <a:pt x="30" y="3"/>
                    <a:pt x="37" y="10"/>
                  </a:cubicBezTo>
                  <a:cubicBezTo>
                    <a:pt x="42" y="16"/>
                    <a:pt x="42" y="23"/>
                    <a:pt x="37" y="29"/>
                  </a:cubicBezTo>
                  <a:cubicBezTo>
                    <a:pt x="31" y="36"/>
                    <a:pt x="18" y="40"/>
                    <a:pt x="9" y="34"/>
                  </a:cubicBezTo>
                  <a:cubicBezTo>
                    <a:pt x="7" y="33"/>
                    <a:pt x="6" y="31"/>
                    <a:pt x="5" y="30"/>
                  </a:cubicBezTo>
                  <a:close/>
                  <a:moveTo>
                    <a:pt x="35" y="14"/>
                  </a:moveTo>
                  <a:cubicBezTo>
                    <a:pt x="35" y="14"/>
                    <a:pt x="34" y="13"/>
                    <a:pt x="34" y="13"/>
                  </a:cubicBezTo>
                  <a:cubicBezTo>
                    <a:pt x="28" y="7"/>
                    <a:pt x="17" y="4"/>
                    <a:pt x="10" y="8"/>
                  </a:cubicBezTo>
                  <a:cubicBezTo>
                    <a:pt x="6" y="10"/>
                    <a:pt x="4" y="15"/>
                    <a:pt x="5" y="21"/>
                  </a:cubicBezTo>
                  <a:cubicBezTo>
                    <a:pt x="5" y="21"/>
                    <a:pt x="5" y="21"/>
                    <a:pt x="5" y="21"/>
                  </a:cubicBezTo>
                  <a:cubicBezTo>
                    <a:pt x="5" y="25"/>
                    <a:pt x="8" y="28"/>
                    <a:pt x="11" y="31"/>
                  </a:cubicBezTo>
                  <a:cubicBezTo>
                    <a:pt x="18" y="36"/>
                    <a:pt x="29" y="32"/>
                    <a:pt x="34" y="27"/>
                  </a:cubicBezTo>
                  <a:cubicBezTo>
                    <a:pt x="36" y="24"/>
                    <a:pt x="39" y="19"/>
                    <a:pt x="35" y="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4" name="Google Shape;314;p9"/>
          <p:cNvSpPr/>
          <p:nvPr/>
        </p:nvSpPr>
        <p:spPr>
          <a:xfrm rot="-6299959">
            <a:off x="7338172" y="-632788"/>
            <a:ext cx="2639169" cy="2253477"/>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9"/>
          <p:cNvSpPr/>
          <p:nvPr/>
        </p:nvSpPr>
        <p:spPr>
          <a:xfrm rot="-6110274">
            <a:off x="-533923" y="3423731"/>
            <a:ext cx="2076072"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9"/>
          <p:cNvSpPr/>
          <p:nvPr/>
        </p:nvSpPr>
        <p:spPr>
          <a:xfrm rot="-6110274">
            <a:off x="-285151" y="3565548"/>
            <a:ext cx="1726169" cy="1897238"/>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9"/>
          <p:cNvSpPr/>
          <p:nvPr/>
        </p:nvSpPr>
        <p:spPr>
          <a:xfrm rot="9900001">
            <a:off x="-741666" y="-1442689"/>
            <a:ext cx="2639169" cy="2253477"/>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9"/>
          <p:cNvSpPr/>
          <p:nvPr/>
        </p:nvSpPr>
        <p:spPr>
          <a:xfrm rot="-4499999">
            <a:off x="7636572" y="-446064"/>
            <a:ext cx="2639169" cy="2253477"/>
          </a:xfrm>
          <a:custGeom>
            <a:rect b="b" l="l" r="r" t="t"/>
            <a:pathLst>
              <a:path extrusionOk="0" h="393" w="459">
                <a:moveTo>
                  <a:pt x="43" y="234"/>
                </a:moveTo>
                <a:cubicBezTo>
                  <a:pt x="62" y="228"/>
                  <a:pt x="82" y="226"/>
                  <a:pt x="100" y="217"/>
                </a:cubicBezTo>
                <a:cubicBezTo>
                  <a:pt x="130" y="202"/>
                  <a:pt x="145" y="169"/>
                  <a:pt x="156" y="137"/>
                </a:cubicBezTo>
                <a:cubicBezTo>
                  <a:pt x="167" y="106"/>
                  <a:pt x="176" y="72"/>
                  <a:pt x="198" y="47"/>
                </a:cubicBezTo>
                <a:cubicBezTo>
                  <a:pt x="217" y="25"/>
                  <a:pt x="245" y="13"/>
                  <a:pt x="274" y="6"/>
                </a:cubicBezTo>
                <a:cubicBezTo>
                  <a:pt x="303" y="0"/>
                  <a:pt x="368" y="24"/>
                  <a:pt x="386" y="48"/>
                </a:cubicBezTo>
                <a:cubicBezTo>
                  <a:pt x="459" y="143"/>
                  <a:pt x="365" y="229"/>
                  <a:pt x="287" y="320"/>
                </a:cubicBezTo>
                <a:cubicBezTo>
                  <a:pt x="225" y="393"/>
                  <a:pt x="162" y="364"/>
                  <a:pt x="130" y="347"/>
                </a:cubicBezTo>
                <a:cubicBezTo>
                  <a:pt x="96" y="328"/>
                  <a:pt x="61" y="307"/>
                  <a:pt x="27" y="287"/>
                </a:cubicBezTo>
                <a:cubicBezTo>
                  <a:pt x="16" y="281"/>
                  <a:pt x="0" y="275"/>
                  <a:pt x="6" y="259"/>
                </a:cubicBezTo>
                <a:cubicBezTo>
                  <a:pt x="11" y="246"/>
                  <a:pt x="30" y="238"/>
                  <a:pt x="43" y="23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9" name="Google Shape;319;p9"/>
          <p:cNvGrpSpPr/>
          <p:nvPr/>
        </p:nvGrpSpPr>
        <p:grpSpPr>
          <a:xfrm>
            <a:off x="7389324" y="-674908"/>
            <a:ext cx="2427378" cy="2451432"/>
            <a:chOff x="7389324" y="-674908"/>
            <a:chExt cx="2427378" cy="2451432"/>
          </a:xfrm>
        </p:grpSpPr>
        <p:sp>
          <p:nvSpPr>
            <p:cNvPr id="320" name="Google Shape;320;p9"/>
            <p:cNvSpPr/>
            <p:nvPr/>
          </p:nvSpPr>
          <p:spPr>
            <a:xfrm rot="-6110274">
              <a:off x="7564977" y="-471681"/>
              <a:ext cx="2076072"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9"/>
            <p:cNvSpPr/>
            <p:nvPr/>
          </p:nvSpPr>
          <p:spPr>
            <a:xfrm rot="-6110274">
              <a:off x="7813749" y="-329864"/>
              <a:ext cx="1726169" cy="1897238"/>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2" name="Shape 322"/>
        <p:cNvGrpSpPr/>
        <p:nvPr/>
      </p:nvGrpSpPr>
      <p:grpSpPr>
        <a:xfrm>
          <a:off x="0" y="0"/>
          <a:ext cx="0" cy="0"/>
          <a:chOff x="0" y="0"/>
          <a:chExt cx="0" cy="0"/>
        </a:xfrm>
      </p:grpSpPr>
      <p:sp>
        <p:nvSpPr>
          <p:cNvPr id="323" name="Google Shape;323;p10"/>
          <p:cNvSpPr txBox="1"/>
          <p:nvPr>
            <p:ph idx="1" type="body"/>
          </p:nvPr>
        </p:nvSpPr>
        <p:spPr>
          <a:xfrm>
            <a:off x="4572000" y="2801350"/>
            <a:ext cx="3900600" cy="6051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Clr>
                <a:schemeClr val="accent6"/>
              </a:buClr>
              <a:buSzPts val="4300"/>
              <a:buFont typeface="Palanquin Dark"/>
              <a:buNone/>
              <a:defRPr b="1" sz="4300">
                <a:solidFill>
                  <a:schemeClr val="accent6"/>
                </a:solidFill>
                <a:latin typeface="Palanquin Dark"/>
                <a:ea typeface="Palanquin Dark"/>
                <a:cs typeface="Palanquin Dark"/>
                <a:sym typeface="Palanquin Dark"/>
              </a:defRPr>
            </a:lvl1pPr>
          </a:lstStyle>
          <a:p/>
        </p:txBody>
      </p:sp>
      <p:sp>
        <p:nvSpPr>
          <p:cNvPr id="324" name="Google Shape;324;p10"/>
          <p:cNvSpPr/>
          <p:nvPr/>
        </p:nvSpPr>
        <p:spPr>
          <a:xfrm>
            <a:off x="-558467" y="-817172"/>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0"/>
          <p:cNvSpPr/>
          <p:nvPr/>
        </p:nvSpPr>
        <p:spPr>
          <a:xfrm rot="-900000">
            <a:off x="-541073" y="-296844"/>
            <a:ext cx="2076073"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0"/>
          <p:cNvSpPr/>
          <p:nvPr/>
        </p:nvSpPr>
        <p:spPr>
          <a:xfrm rot="-900000">
            <a:off x="-429893" y="-145517"/>
            <a:ext cx="1726168" cy="1897237"/>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0"/>
          <p:cNvSpPr/>
          <p:nvPr/>
        </p:nvSpPr>
        <p:spPr>
          <a:xfrm rot="-9000000">
            <a:off x="6505770" y="3613282"/>
            <a:ext cx="2937212" cy="2742280"/>
          </a:xfrm>
          <a:custGeom>
            <a:rect b="b" l="l" r="r" t="t"/>
            <a:pathLst>
              <a:path extrusionOk="0" h="374" w="400">
                <a:moveTo>
                  <a:pt x="97" y="362"/>
                </a:moveTo>
                <a:cubicBezTo>
                  <a:pt x="124" y="348"/>
                  <a:pt x="130" y="310"/>
                  <a:pt x="156" y="293"/>
                </a:cubicBezTo>
                <a:cubicBezTo>
                  <a:pt x="179" y="279"/>
                  <a:pt x="212" y="283"/>
                  <a:pt x="228" y="261"/>
                </a:cubicBezTo>
                <a:cubicBezTo>
                  <a:pt x="244" y="238"/>
                  <a:pt x="226" y="201"/>
                  <a:pt x="244" y="179"/>
                </a:cubicBezTo>
                <a:cubicBezTo>
                  <a:pt x="256" y="163"/>
                  <a:pt x="280" y="163"/>
                  <a:pt x="300" y="159"/>
                </a:cubicBezTo>
                <a:cubicBezTo>
                  <a:pt x="341" y="151"/>
                  <a:pt x="400" y="114"/>
                  <a:pt x="384" y="76"/>
                </a:cubicBezTo>
                <a:cubicBezTo>
                  <a:pt x="358" y="14"/>
                  <a:pt x="262" y="17"/>
                  <a:pt x="196" y="7"/>
                </a:cubicBezTo>
                <a:cubicBezTo>
                  <a:pt x="158" y="1"/>
                  <a:pt x="117" y="0"/>
                  <a:pt x="85" y="20"/>
                </a:cubicBezTo>
                <a:cubicBezTo>
                  <a:pt x="51" y="40"/>
                  <a:pt x="32" y="78"/>
                  <a:pt x="20" y="116"/>
                </a:cubicBezTo>
                <a:cubicBezTo>
                  <a:pt x="5" y="166"/>
                  <a:pt x="0" y="218"/>
                  <a:pt x="4" y="270"/>
                </a:cubicBezTo>
                <a:cubicBezTo>
                  <a:pt x="7" y="295"/>
                  <a:pt x="12" y="322"/>
                  <a:pt x="28" y="342"/>
                </a:cubicBezTo>
                <a:cubicBezTo>
                  <a:pt x="44" y="363"/>
                  <a:pt x="74" y="374"/>
                  <a:pt x="97" y="36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10"/>
          <p:cNvGrpSpPr/>
          <p:nvPr/>
        </p:nvGrpSpPr>
        <p:grpSpPr>
          <a:xfrm>
            <a:off x="7150730" y="3786021"/>
            <a:ext cx="2534611" cy="2512625"/>
            <a:chOff x="7150730" y="3786021"/>
            <a:chExt cx="2534611" cy="2512625"/>
          </a:xfrm>
        </p:grpSpPr>
        <p:sp>
          <p:nvSpPr>
            <p:cNvPr id="329" name="Google Shape;329;p10"/>
            <p:cNvSpPr/>
            <p:nvPr/>
          </p:nvSpPr>
          <p:spPr>
            <a:xfrm rot="-9900000">
              <a:off x="7379999" y="4019844"/>
              <a:ext cx="2076073"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0"/>
            <p:cNvSpPr/>
            <p:nvPr/>
          </p:nvSpPr>
          <p:spPr>
            <a:xfrm rot="-9900000">
              <a:off x="7648907" y="4058522"/>
              <a:ext cx="1726168" cy="1897237"/>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 name="Google Shape;331;p10"/>
          <p:cNvGrpSpPr/>
          <p:nvPr/>
        </p:nvGrpSpPr>
        <p:grpSpPr>
          <a:xfrm rot="4500040">
            <a:off x="7076475" y="-705480"/>
            <a:ext cx="2534536" cy="2512550"/>
            <a:chOff x="7150730" y="3786021"/>
            <a:chExt cx="2534611" cy="2512625"/>
          </a:xfrm>
        </p:grpSpPr>
        <p:sp>
          <p:nvSpPr>
            <p:cNvPr id="332" name="Google Shape;332;p10"/>
            <p:cNvSpPr/>
            <p:nvPr/>
          </p:nvSpPr>
          <p:spPr>
            <a:xfrm rot="-9900000">
              <a:off x="7379999" y="4019844"/>
              <a:ext cx="2076073" cy="2044979"/>
            </a:xfrm>
            <a:custGeom>
              <a:rect b="b" l="l" r="r" t="t"/>
              <a:pathLst>
                <a:path extrusionOk="0" h="465" w="472">
                  <a:moveTo>
                    <a:pt x="471" y="9"/>
                  </a:moveTo>
                  <a:cubicBezTo>
                    <a:pt x="445" y="1"/>
                    <a:pt x="417" y="18"/>
                    <a:pt x="402" y="39"/>
                  </a:cubicBezTo>
                  <a:cubicBezTo>
                    <a:pt x="389" y="55"/>
                    <a:pt x="382" y="74"/>
                    <a:pt x="374" y="93"/>
                  </a:cubicBezTo>
                  <a:cubicBezTo>
                    <a:pt x="372" y="99"/>
                    <a:pt x="369" y="105"/>
                    <a:pt x="366" y="111"/>
                  </a:cubicBezTo>
                  <a:cubicBezTo>
                    <a:pt x="352" y="144"/>
                    <a:pt x="336" y="163"/>
                    <a:pt x="316" y="173"/>
                  </a:cubicBezTo>
                  <a:cubicBezTo>
                    <a:pt x="305" y="178"/>
                    <a:pt x="293" y="181"/>
                    <a:pt x="282" y="183"/>
                  </a:cubicBezTo>
                  <a:cubicBezTo>
                    <a:pt x="267" y="186"/>
                    <a:pt x="252" y="189"/>
                    <a:pt x="239" y="198"/>
                  </a:cubicBezTo>
                  <a:cubicBezTo>
                    <a:pt x="216" y="216"/>
                    <a:pt x="212" y="249"/>
                    <a:pt x="208" y="276"/>
                  </a:cubicBezTo>
                  <a:cubicBezTo>
                    <a:pt x="204" y="306"/>
                    <a:pt x="197" y="338"/>
                    <a:pt x="171" y="352"/>
                  </a:cubicBezTo>
                  <a:cubicBezTo>
                    <a:pt x="158" y="359"/>
                    <a:pt x="144" y="360"/>
                    <a:pt x="130" y="360"/>
                  </a:cubicBezTo>
                  <a:cubicBezTo>
                    <a:pt x="124" y="361"/>
                    <a:pt x="119" y="361"/>
                    <a:pt x="114" y="362"/>
                  </a:cubicBezTo>
                  <a:cubicBezTo>
                    <a:pt x="60" y="368"/>
                    <a:pt x="12" y="411"/>
                    <a:pt x="1" y="465"/>
                  </a:cubicBezTo>
                  <a:cubicBezTo>
                    <a:pt x="0" y="464"/>
                    <a:pt x="0" y="464"/>
                    <a:pt x="0" y="464"/>
                  </a:cubicBezTo>
                  <a:cubicBezTo>
                    <a:pt x="11" y="410"/>
                    <a:pt x="59" y="366"/>
                    <a:pt x="114" y="360"/>
                  </a:cubicBezTo>
                  <a:cubicBezTo>
                    <a:pt x="119" y="359"/>
                    <a:pt x="124" y="359"/>
                    <a:pt x="129" y="359"/>
                  </a:cubicBezTo>
                  <a:cubicBezTo>
                    <a:pt x="143" y="358"/>
                    <a:pt x="158" y="357"/>
                    <a:pt x="170" y="350"/>
                  </a:cubicBezTo>
                  <a:cubicBezTo>
                    <a:pt x="195" y="337"/>
                    <a:pt x="203" y="305"/>
                    <a:pt x="206" y="276"/>
                  </a:cubicBezTo>
                  <a:cubicBezTo>
                    <a:pt x="210" y="249"/>
                    <a:pt x="214" y="215"/>
                    <a:pt x="238" y="197"/>
                  </a:cubicBezTo>
                  <a:cubicBezTo>
                    <a:pt x="251" y="188"/>
                    <a:pt x="266" y="184"/>
                    <a:pt x="281" y="181"/>
                  </a:cubicBezTo>
                  <a:cubicBezTo>
                    <a:pt x="293" y="179"/>
                    <a:pt x="305" y="177"/>
                    <a:pt x="315" y="172"/>
                  </a:cubicBezTo>
                  <a:cubicBezTo>
                    <a:pt x="335" y="162"/>
                    <a:pt x="351" y="143"/>
                    <a:pt x="365" y="111"/>
                  </a:cubicBezTo>
                  <a:cubicBezTo>
                    <a:pt x="368" y="105"/>
                    <a:pt x="370" y="98"/>
                    <a:pt x="372" y="92"/>
                  </a:cubicBezTo>
                  <a:cubicBezTo>
                    <a:pt x="380" y="73"/>
                    <a:pt x="388" y="54"/>
                    <a:pt x="400" y="38"/>
                  </a:cubicBezTo>
                  <a:cubicBezTo>
                    <a:pt x="416" y="17"/>
                    <a:pt x="444" y="0"/>
                    <a:pt x="472" y="7"/>
                  </a:cubicBezTo>
                  <a:lnTo>
                    <a:pt x="471" y="9"/>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0"/>
            <p:cNvSpPr/>
            <p:nvPr/>
          </p:nvSpPr>
          <p:spPr>
            <a:xfrm rot="-9900000">
              <a:off x="7648907" y="4058522"/>
              <a:ext cx="1726168" cy="1897237"/>
            </a:xfrm>
            <a:custGeom>
              <a:rect b="b" l="l" r="r" t="t"/>
              <a:pathLst>
                <a:path extrusionOk="0" h="432" w="392">
                  <a:moveTo>
                    <a:pt x="381" y="60"/>
                  </a:moveTo>
                  <a:cubicBezTo>
                    <a:pt x="363" y="106"/>
                    <a:pt x="325" y="146"/>
                    <a:pt x="277" y="161"/>
                  </a:cubicBezTo>
                  <a:cubicBezTo>
                    <a:pt x="273" y="162"/>
                    <a:pt x="270" y="163"/>
                    <a:pt x="266" y="164"/>
                  </a:cubicBezTo>
                  <a:cubicBezTo>
                    <a:pt x="254" y="167"/>
                    <a:pt x="242" y="171"/>
                    <a:pt x="232" y="178"/>
                  </a:cubicBezTo>
                  <a:cubicBezTo>
                    <a:pt x="210" y="193"/>
                    <a:pt x="204" y="222"/>
                    <a:pt x="201" y="248"/>
                  </a:cubicBezTo>
                  <a:cubicBezTo>
                    <a:pt x="201" y="253"/>
                    <a:pt x="201" y="253"/>
                    <a:pt x="201" y="253"/>
                  </a:cubicBezTo>
                  <a:cubicBezTo>
                    <a:pt x="198" y="279"/>
                    <a:pt x="195" y="305"/>
                    <a:pt x="178" y="324"/>
                  </a:cubicBezTo>
                  <a:cubicBezTo>
                    <a:pt x="161" y="344"/>
                    <a:pt x="134" y="351"/>
                    <a:pt x="112" y="355"/>
                  </a:cubicBezTo>
                  <a:cubicBezTo>
                    <a:pt x="107" y="356"/>
                    <a:pt x="103" y="356"/>
                    <a:pt x="98" y="357"/>
                  </a:cubicBezTo>
                  <a:cubicBezTo>
                    <a:pt x="78" y="360"/>
                    <a:pt x="58" y="363"/>
                    <a:pt x="40" y="373"/>
                  </a:cubicBezTo>
                  <a:cubicBezTo>
                    <a:pt x="19" y="384"/>
                    <a:pt x="1" y="408"/>
                    <a:pt x="7" y="432"/>
                  </a:cubicBezTo>
                  <a:cubicBezTo>
                    <a:pt x="6" y="432"/>
                    <a:pt x="6" y="432"/>
                    <a:pt x="6" y="432"/>
                  </a:cubicBezTo>
                  <a:cubicBezTo>
                    <a:pt x="0" y="407"/>
                    <a:pt x="18" y="383"/>
                    <a:pt x="40" y="371"/>
                  </a:cubicBezTo>
                  <a:cubicBezTo>
                    <a:pt x="58" y="362"/>
                    <a:pt x="78" y="359"/>
                    <a:pt x="98" y="355"/>
                  </a:cubicBezTo>
                  <a:cubicBezTo>
                    <a:pt x="102" y="355"/>
                    <a:pt x="107" y="354"/>
                    <a:pt x="112" y="353"/>
                  </a:cubicBezTo>
                  <a:cubicBezTo>
                    <a:pt x="133" y="349"/>
                    <a:pt x="160" y="343"/>
                    <a:pt x="177" y="323"/>
                  </a:cubicBezTo>
                  <a:cubicBezTo>
                    <a:pt x="193" y="304"/>
                    <a:pt x="196" y="278"/>
                    <a:pt x="199" y="253"/>
                  </a:cubicBezTo>
                  <a:cubicBezTo>
                    <a:pt x="200" y="248"/>
                    <a:pt x="200" y="248"/>
                    <a:pt x="200" y="248"/>
                  </a:cubicBezTo>
                  <a:cubicBezTo>
                    <a:pt x="203" y="222"/>
                    <a:pt x="209" y="192"/>
                    <a:pt x="231" y="176"/>
                  </a:cubicBezTo>
                  <a:cubicBezTo>
                    <a:pt x="241" y="169"/>
                    <a:pt x="254" y="166"/>
                    <a:pt x="265" y="162"/>
                  </a:cubicBezTo>
                  <a:cubicBezTo>
                    <a:pt x="269" y="161"/>
                    <a:pt x="273" y="160"/>
                    <a:pt x="277" y="159"/>
                  </a:cubicBezTo>
                  <a:cubicBezTo>
                    <a:pt x="343" y="138"/>
                    <a:pt x="392" y="70"/>
                    <a:pt x="390" y="0"/>
                  </a:cubicBezTo>
                  <a:cubicBezTo>
                    <a:pt x="392" y="0"/>
                    <a:pt x="392" y="0"/>
                    <a:pt x="392" y="0"/>
                  </a:cubicBezTo>
                  <a:cubicBezTo>
                    <a:pt x="392" y="21"/>
                    <a:pt x="388" y="41"/>
                    <a:pt x="381" y="6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 name="Google Shape;334;p10"/>
          <p:cNvGrpSpPr/>
          <p:nvPr/>
        </p:nvGrpSpPr>
        <p:grpSpPr>
          <a:xfrm>
            <a:off x="-485424" y="4127332"/>
            <a:ext cx="1445881" cy="1463730"/>
            <a:chOff x="7427863" y="4335070"/>
            <a:chExt cx="1445881" cy="1463730"/>
          </a:xfrm>
        </p:grpSpPr>
        <p:sp>
          <p:nvSpPr>
            <p:cNvPr id="335" name="Google Shape;335;p10"/>
            <p:cNvSpPr/>
            <p:nvPr/>
          </p:nvSpPr>
          <p:spPr>
            <a:xfrm>
              <a:off x="7427863" y="4335070"/>
              <a:ext cx="1445881" cy="1463730"/>
            </a:xfrm>
            <a:custGeom>
              <a:rect b="b" l="l" r="r" t="t"/>
              <a:pathLst>
                <a:path extrusionOk="0" h="290" w="288">
                  <a:moveTo>
                    <a:pt x="62" y="252"/>
                  </a:moveTo>
                  <a:cubicBezTo>
                    <a:pt x="53" y="241"/>
                    <a:pt x="46" y="228"/>
                    <a:pt x="40" y="216"/>
                  </a:cubicBezTo>
                  <a:cubicBezTo>
                    <a:pt x="20" y="177"/>
                    <a:pt x="0" y="133"/>
                    <a:pt x="11" y="89"/>
                  </a:cubicBezTo>
                  <a:cubicBezTo>
                    <a:pt x="21" y="51"/>
                    <a:pt x="58" y="19"/>
                    <a:pt x="102" y="9"/>
                  </a:cubicBezTo>
                  <a:cubicBezTo>
                    <a:pt x="102" y="9"/>
                    <a:pt x="102" y="9"/>
                    <a:pt x="102" y="9"/>
                  </a:cubicBezTo>
                  <a:cubicBezTo>
                    <a:pt x="143" y="0"/>
                    <a:pt x="199" y="8"/>
                    <a:pt x="233" y="27"/>
                  </a:cubicBezTo>
                  <a:cubicBezTo>
                    <a:pt x="270" y="48"/>
                    <a:pt x="287" y="114"/>
                    <a:pt x="287" y="154"/>
                  </a:cubicBezTo>
                  <a:cubicBezTo>
                    <a:pt x="288" y="192"/>
                    <a:pt x="275" y="225"/>
                    <a:pt x="253" y="245"/>
                  </a:cubicBezTo>
                  <a:cubicBezTo>
                    <a:pt x="231" y="264"/>
                    <a:pt x="203" y="271"/>
                    <a:pt x="178" y="277"/>
                  </a:cubicBezTo>
                  <a:cubicBezTo>
                    <a:pt x="148" y="284"/>
                    <a:pt x="119" y="290"/>
                    <a:pt x="93" y="278"/>
                  </a:cubicBezTo>
                  <a:cubicBezTo>
                    <a:pt x="80" y="272"/>
                    <a:pt x="70" y="263"/>
                    <a:pt x="62" y="252"/>
                  </a:cubicBezTo>
                  <a:close/>
                  <a:moveTo>
                    <a:pt x="103" y="13"/>
                  </a:moveTo>
                  <a:cubicBezTo>
                    <a:pt x="60" y="22"/>
                    <a:pt x="24" y="53"/>
                    <a:pt x="15" y="90"/>
                  </a:cubicBezTo>
                  <a:cubicBezTo>
                    <a:pt x="4" y="133"/>
                    <a:pt x="24" y="176"/>
                    <a:pt x="43" y="214"/>
                  </a:cubicBezTo>
                  <a:cubicBezTo>
                    <a:pt x="56" y="239"/>
                    <a:pt x="71" y="264"/>
                    <a:pt x="95" y="275"/>
                  </a:cubicBezTo>
                  <a:cubicBezTo>
                    <a:pt x="119" y="286"/>
                    <a:pt x="148" y="280"/>
                    <a:pt x="177" y="273"/>
                  </a:cubicBezTo>
                  <a:cubicBezTo>
                    <a:pt x="202" y="267"/>
                    <a:pt x="230" y="260"/>
                    <a:pt x="250" y="242"/>
                  </a:cubicBezTo>
                  <a:cubicBezTo>
                    <a:pt x="272" y="223"/>
                    <a:pt x="284" y="191"/>
                    <a:pt x="284" y="154"/>
                  </a:cubicBezTo>
                  <a:cubicBezTo>
                    <a:pt x="283" y="115"/>
                    <a:pt x="267" y="50"/>
                    <a:pt x="231" y="30"/>
                  </a:cubicBezTo>
                  <a:cubicBezTo>
                    <a:pt x="198" y="12"/>
                    <a:pt x="143" y="4"/>
                    <a:pt x="103" y="1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10"/>
            <p:cNvSpPr/>
            <p:nvPr/>
          </p:nvSpPr>
          <p:spPr>
            <a:xfrm>
              <a:off x="7570666" y="4442172"/>
              <a:ext cx="1204903" cy="1240604"/>
            </a:xfrm>
            <a:custGeom>
              <a:rect b="b" l="l" r="r" t="t"/>
              <a:pathLst>
                <a:path extrusionOk="0" h="246" w="238">
                  <a:moveTo>
                    <a:pt x="34" y="189"/>
                  </a:moveTo>
                  <a:cubicBezTo>
                    <a:pt x="16" y="166"/>
                    <a:pt x="6" y="143"/>
                    <a:pt x="4" y="120"/>
                  </a:cubicBezTo>
                  <a:cubicBezTo>
                    <a:pt x="0" y="90"/>
                    <a:pt x="12" y="58"/>
                    <a:pt x="34" y="35"/>
                  </a:cubicBezTo>
                  <a:cubicBezTo>
                    <a:pt x="55" y="13"/>
                    <a:pt x="85" y="0"/>
                    <a:pt x="117" y="0"/>
                  </a:cubicBezTo>
                  <a:cubicBezTo>
                    <a:pt x="117" y="0"/>
                    <a:pt x="117" y="0"/>
                    <a:pt x="117" y="0"/>
                  </a:cubicBezTo>
                  <a:cubicBezTo>
                    <a:pt x="132" y="0"/>
                    <a:pt x="147" y="2"/>
                    <a:pt x="161" y="7"/>
                  </a:cubicBezTo>
                  <a:cubicBezTo>
                    <a:pt x="190" y="17"/>
                    <a:pt x="209" y="32"/>
                    <a:pt x="219" y="51"/>
                  </a:cubicBezTo>
                  <a:cubicBezTo>
                    <a:pt x="232" y="77"/>
                    <a:pt x="238" y="104"/>
                    <a:pt x="236" y="131"/>
                  </a:cubicBezTo>
                  <a:cubicBezTo>
                    <a:pt x="232" y="168"/>
                    <a:pt x="213" y="202"/>
                    <a:pt x="184" y="221"/>
                  </a:cubicBezTo>
                  <a:cubicBezTo>
                    <a:pt x="154" y="242"/>
                    <a:pt x="114" y="246"/>
                    <a:pt x="82" y="231"/>
                  </a:cubicBezTo>
                  <a:cubicBezTo>
                    <a:pt x="66" y="223"/>
                    <a:pt x="50" y="210"/>
                    <a:pt x="36" y="192"/>
                  </a:cubicBezTo>
                  <a:cubicBezTo>
                    <a:pt x="35" y="191"/>
                    <a:pt x="34" y="190"/>
                    <a:pt x="34" y="189"/>
                  </a:cubicBezTo>
                  <a:close/>
                  <a:moveTo>
                    <a:pt x="117" y="4"/>
                  </a:moveTo>
                  <a:cubicBezTo>
                    <a:pt x="86" y="4"/>
                    <a:pt x="57" y="17"/>
                    <a:pt x="36" y="38"/>
                  </a:cubicBezTo>
                  <a:cubicBezTo>
                    <a:pt x="15" y="60"/>
                    <a:pt x="4" y="91"/>
                    <a:pt x="7" y="120"/>
                  </a:cubicBezTo>
                  <a:cubicBezTo>
                    <a:pt x="10" y="143"/>
                    <a:pt x="20" y="166"/>
                    <a:pt x="39" y="189"/>
                  </a:cubicBezTo>
                  <a:cubicBezTo>
                    <a:pt x="53" y="207"/>
                    <a:pt x="68" y="220"/>
                    <a:pt x="84" y="227"/>
                  </a:cubicBezTo>
                  <a:cubicBezTo>
                    <a:pt x="114" y="242"/>
                    <a:pt x="153" y="238"/>
                    <a:pt x="182" y="218"/>
                  </a:cubicBezTo>
                  <a:cubicBezTo>
                    <a:pt x="210" y="199"/>
                    <a:pt x="229" y="167"/>
                    <a:pt x="232" y="131"/>
                  </a:cubicBezTo>
                  <a:cubicBezTo>
                    <a:pt x="234" y="105"/>
                    <a:pt x="229" y="78"/>
                    <a:pt x="216" y="53"/>
                  </a:cubicBezTo>
                  <a:cubicBezTo>
                    <a:pt x="206" y="34"/>
                    <a:pt x="188" y="20"/>
                    <a:pt x="160" y="11"/>
                  </a:cubicBezTo>
                  <a:cubicBezTo>
                    <a:pt x="146" y="6"/>
                    <a:pt x="131" y="4"/>
                    <a:pt x="117" y="4"/>
                  </a:cubicBezTo>
                  <a:close/>
                  <a:moveTo>
                    <a:pt x="117" y="2"/>
                  </a:moveTo>
                  <a:cubicBezTo>
                    <a:pt x="117" y="2"/>
                    <a:pt x="117" y="2"/>
                    <a:pt x="117" y="2"/>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0"/>
            <p:cNvSpPr/>
            <p:nvPr/>
          </p:nvSpPr>
          <p:spPr>
            <a:xfrm>
              <a:off x="7695619" y="4540352"/>
              <a:ext cx="972848" cy="1035322"/>
            </a:xfrm>
            <a:custGeom>
              <a:rect b="b" l="l" r="r" t="t"/>
              <a:pathLst>
                <a:path extrusionOk="0" h="205" w="192">
                  <a:moveTo>
                    <a:pt x="22" y="171"/>
                  </a:moveTo>
                  <a:cubicBezTo>
                    <a:pt x="20" y="168"/>
                    <a:pt x="18" y="164"/>
                    <a:pt x="16" y="161"/>
                  </a:cubicBezTo>
                  <a:cubicBezTo>
                    <a:pt x="7" y="145"/>
                    <a:pt x="2" y="126"/>
                    <a:pt x="1" y="105"/>
                  </a:cubicBezTo>
                  <a:cubicBezTo>
                    <a:pt x="0" y="87"/>
                    <a:pt x="2" y="62"/>
                    <a:pt x="17" y="40"/>
                  </a:cubicBezTo>
                  <a:cubicBezTo>
                    <a:pt x="31" y="20"/>
                    <a:pt x="55" y="6"/>
                    <a:pt x="82" y="2"/>
                  </a:cubicBezTo>
                  <a:cubicBezTo>
                    <a:pt x="82" y="2"/>
                    <a:pt x="82" y="2"/>
                    <a:pt x="82" y="2"/>
                  </a:cubicBezTo>
                  <a:cubicBezTo>
                    <a:pt x="97" y="0"/>
                    <a:pt x="114" y="0"/>
                    <a:pt x="131" y="4"/>
                  </a:cubicBezTo>
                  <a:cubicBezTo>
                    <a:pt x="133" y="4"/>
                    <a:pt x="134" y="5"/>
                    <a:pt x="136" y="5"/>
                  </a:cubicBezTo>
                  <a:cubicBezTo>
                    <a:pt x="147" y="7"/>
                    <a:pt x="159" y="10"/>
                    <a:pt x="165" y="18"/>
                  </a:cubicBezTo>
                  <a:cubicBezTo>
                    <a:pt x="172" y="29"/>
                    <a:pt x="178" y="41"/>
                    <a:pt x="183" y="56"/>
                  </a:cubicBezTo>
                  <a:cubicBezTo>
                    <a:pt x="191" y="83"/>
                    <a:pt x="192" y="111"/>
                    <a:pt x="186" y="137"/>
                  </a:cubicBezTo>
                  <a:cubicBezTo>
                    <a:pt x="182" y="155"/>
                    <a:pt x="175" y="169"/>
                    <a:pt x="165" y="179"/>
                  </a:cubicBezTo>
                  <a:cubicBezTo>
                    <a:pt x="151" y="193"/>
                    <a:pt x="131" y="198"/>
                    <a:pt x="115" y="200"/>
                  </a:cubicBezTo>
                  <a:cubicBezTo>
                    <a:pt x="100" y="203"/>
                    <a:pt x="79" y="205"/>
                    <a:pt x="60" y="199"/>
                  </a:cubicBezTo>
                  <a:cubicBezTo>
                    <a:pt x="45" y="194"/>
                    <a:pt x="32" y="184"/>
                    <a:pt x="22" y="171"/>
                  </a:cubicBezTo>
                  <a:close/>
                  <a:moveTo>
                    <a:pt x="83" y="6"/>
                  </a:moveTo>
                  <a:cubicBezTo>
                    <a:pt x="56" y="10"/>
                    <a:pt x="33" y="23"/>
                    <a:pt x="20" y="42"/>
                  </a:cubicBezTo>
                  <a:cubicBezTo>
                    <a:pt x="6" y="63"/>
                    <a:pt x="4" y="87"/>
                    <a:pt x="5" y="105"/>
                  </a:cubicBezTo>
                  <a:cubicBezTo>
                    <a:pt x="5" y="125"/>
                    <a:pt x="10" y="144"/>
                    <a:pt x="19" y="159"/>
                  </a:cubicBezTo>
                  <a:cubicBezTo>
                    <a:pt x="29" y="176"/>
                    <a:pt x="44" y="189"/>
                    <a:pt x="61" y="195"/>
                  </a:cubicBezTo>
                  <a:cubicBezTo>
                    <a:pt x="75" y="200"/>
                    <a:pt x="92" y="200"/>
                    <a:pt x="114" y="197"/>
                  </a:cubicBezTo>
                  <a:cubicBezTo>
                    <a:pt x="129" y="194"/>
                    <a:pt x="149" y="189"/>
                    <a:pt x="163" y="176"/>
                  </a:cubicBezTo>
                  <a:cubicBezTo>
                    <a:pt x="172" y="167"/>
                    <a:pt x="179" y="153"/>
                    <a:pt x="183" y="136"/>
                  </a:cubicBezTo>
                  <a:cubicBezTo>
                    <a:pt x="189" y="110"/>
                    <a:pt x="187" y="83"/>
                    <a:pt x="179" y="57"/>
                  </a:cubicBezTo>
                  <a:cubicBezTo>
                    <a:pt x="175" y="43"/>
                    <a:pt x="169" y="30"/>
                    <a:pt x="162" y="21"/>
                  </a:cubicBezTo>
                  <a:cubicBezTo>
                    <a:pt x="157" y="13"/>
                    <a:pt x="145" y="11"/>
                    <a:pt x="135" y="9"/>
                  </a:cubicBezTo>
                  <a:cubicBezTo>
                    <a:pt x="134" y="8"/>
                    <a:pt x="132" y="8"/>
                    <a:pt x="130" y="8"/>
                  </a:cubicBezTo>
                  <a:cubicBezTo>
                    <a:pt x="114" y="4"/>
                    <a:pt x="98" y="3"/>
                    <a:pt x="83" y="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10"/>
            <p:cNvSpPr/>
            <p:nvPr/>
          </p:nvSpPr>
          <p:spPr>
            <a:xfrm>
              <a:off x="7793798" y="4656377"/>
              <a:ext cx="794343" cy="830045"/>
            </a:xfrm>
            <a:custGeom>
              <a:rect b="b" l="l" r="r" t="t"/>
              <a:pathLst>
                <a:path extrusionOk="0" h="165" w="156">
                  <a:moveTo>
                    <a:pt x="22" y="126"/>
                  </a:moveTo>
                  <a:cubicBezTo>
                    <a:pt x="15" y="117"/>
                    <a:pt x="9" y="105"/>
                    <a:pt x="5" y="93"/>
                  </a:cubicBezTo>
                  <a:cubicBezTo>
                    <a:pt x="1" y="79"/>
                    <a:pt x="0" y="66"/>
                    <a:pt x="4" y="55"/>
                  </a:cubicBezTo>
                  <a:cubicBezTo>
                    <a:pt x="7" y="45"/>
                    <a:pt x="14" y="36"/>
                    <a:pt x="25" y="27"/>
                  </a:cubicBezTo>
                  <a:cubicBezTo>
                    <a:pt x="25" y="27"/>
                    <a:pt x="25" y="27"/>
                    <a:pt x="25" y="27"/>
                  </a:cubicBezTo>
                  <a:cubicBezTo>
                    <a:pt x="38" y="17"/>
                    <a:pt x="52" y="10"/>
                    <a:pt x="68" y="6"/>
                  </a:cubicBezTo>
                  <a:cubicBezTo>
                    <a:pt x="82" y="2"/>
                    <a:pt x="96" y="0"/>
                    <a:pt x="110" y="2"/>
                  </a:cubicBezTo>
                  <a:cubicBezTo>
                    <a:pt x="121" y="3"/>
                    <a:pt x="126" y="10"/>
                    <a:pt x="132" y="19"/>
                  </a:cubicBezTo>
                  <a:cubicBezTo>
                    <a:pt x="134" y="21"/>
                    <a:pt x="134" y="21"/>
                    <a:pt x="134" y="21"/>
                  </a:cubicBezTo>
                  <a:cubicBezTo>
                    <a:pt x="150" y="44"/>
                    <a:pt x="156" y="72"/>
                    <a:pt x="152" y="99"/>
                  </a:cubicBezTo>
                  <a:cubicBezTo>
                    <a:pt x="150" y="111"/>
                    <a:pt x="145" y="128"/>
                    <a:pt x="132" y="141"/>
                  </a:cubicBezTo>
                  <a:cubicBezTo>
                    <a:pt x="114" y="160"/>
                    <a:pt x="83" y="165"/>
                    <a:pt x="56" y="153"/>
                  </a:cubicBezTo>
                  <a:cubicBezTo>
                    <a:pt x="43" y="148"/>
                    <a:pt x="32" y="138"/>
                    <a:pt x="22" y="126"/>
                  </a:cubicBezTo>
                  <a:close/>
                  <a:moveTo>
                    <a:pt x="125" y="15"/>
                  </a:moveTo>
                  <a:cubicBezTo>
                    <a:pt x="121" y="10"/>
                    <a:pt x="117" y="6"/>
                    <a:pt x="109" y="6"/>
                  </a:cubicBezTo>
                  <a:cubicBezTo>
                    <a:pt x="96" y="4"/>
                    <a:pt x="82" y="6"/>
                    <a:pt x="69" y="9"/>
                  </a:cubicBezTo>
                  <a:cubicBezTo>
                    <a:pt x="54" y="14"/>
                    <a:pt x="40" y="21"/>
                    <a:pt x="28" y="30"/>
                  </a:cubicBezTo>
                  <a:cubicBezTo>
                    <a:pt x="28" y="30"/>
                    <a:pt x="28" y="30"/>
                    <a:pt x="28" y="30"/>
                  </a:cubicBezTo>
                  <a:cubicBezTo>
                    <a:pt x="17" y="38"/>
                    <a:pt x="11" y="47"/>
                    <a:pt x="7" y="56"/>
                  </a:cubicBezTo>
                  <a:cubicBezTo>
                    <a:pt x="4" y="66"/>
                    <a:pt x="5" y="78"/>
                    <a:pt x="9" y="92"/>
                  </a:cubicBezTo>
                  <a:cubicBezTo>
                    <a:pt x="17" y="119"/>
                    <a:pt x="35" y="140"/>
                    <a:pt x="58" y="150"/>
                  </a:cubicBezTo>
                  <a:cubicBezTo>
                    <a:pt x="83" y="161"/>
                    <a:pt x="112" y="156"/>
                    <a:pt x="130" y="138"/>
                  </a:cubicBezTo>
                  <a:cubicBezTo>
                    <a:pt x="142" y="126"/>
                    <a:pt x="146" y="110"/>
                    <a:pt x="148" y="98"/>
                  </a:cubicBezTo>
                  <a:cubicBezTo>
                    <a:pt x="152" y="73"/>
                    <a:pt x="146" y="45"/>
                    <a:pt x="131" y="23"/>
                  </a:cubicBezTo>
                  <a:cubicBezTo>
                    <a:pt x="129" y="21"/>
                    <a:pt x="129" y="21"/>
                    <a:pt x="129" y="21"/>
                  </a:cubicBezTo>
                  <a:cubicBezTo>
                    <a:pt x="128" y="19"/>
                    <a:pt x="126" y="17"/>
                    <a:pt x="125" y="1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10"/>
            <p:cNvSpPr/>
            <p:nvPr/>
          </p:nvSpPr>
          <p:spPr>
            <a:xfrm>
              <a:off x="7883050" y="4736707"/>
              <a:ext cx="633691" cy="633691"/>
            </a:xfrm>
            <a:custGeom>
              <a:rect b="b" l="l" r="r" t="t"/>
              <a:pathLst>
                <a:path extrusionOk="0" h="124" w="125">
                  <a:moveTo>
                    <a:pt x="24" y="98"/>
                  </a:moveTo>
                  <a:cubicBezTo>
                    <a:pt x="21" y="93"/>
                    <a:pt x="18" y="88"/>
                    <a:pt x="14" y="83"/>
                  </a:cubicBezTo>
                  <a:cubicBezTo>
                    <a:pt x="7" y="72"/>
                    <a:pt x="0" y="60"/>
                    <a:pt x="2" y="47"/>
                  </a:cubicBezTo>
                  <a:cubicBezTo>
                    <a:pt x="5" y="29"/>
                    <a:pt x="22" y="19"/>
                    <a:pt x="35" y="12"/>
                  </a:cubicBezTo>
                  <a:cubicBezTo>
                    <a:pt x="46" y="7"/>
                    <a:pt x="60" y="1"/>
                    <a:pt x="74" y="0"/>
                  </a:cubicBezTo>
                  <a:cubicBezTo>
                    <a:pt x="74" y="0"/>
                    <a:pt x="74" y="0"/>
                    <a:pt x="74" y="0"/>
                  </a:cubicBezTo>
                  <a:cubicBezTo>
                    <a:pt x="87" y="0"/>
                    <a:pt x="99" y="5"/>
                    <a:pt x="107" y="15"/>
                  </a:cubicBezTo>
                  <a:cubicBezTo>
                    <a:pt x="119" y="29"/>
                    <a:pt x="125" y="51"/>
                    <a:pt x="122" y="71"/>
                  </a:cubicBezTo>
                  <a:cubicBezTo>
                    <a:pt x="119" y="89"/>
                    <a:pt x="109" y="105"/>
                    <a:pt x="94" y="114"/>
                  </a:cubicBezTo>
                  <a:cubicBezTo>
                    <a:pt x="79" y="123"/>
                    <a:pt x="59" y="124"/>
                    <a:pt x="43" y="115"/>
                  </a:cubicBezTo>
                  <a:cubicBezTo>
                    <a:pt x="36" y="111"/>
                    <a:pt x="30" y="105"/>
                    <a:pt x="24" y="98"/>
                  </a:cubicBezTo>
                  <a:close/>
                  <a:moveTo>
                    <a:pt x="74" y="4"/>
                  </a:moveTo>
                  <a:cubicBezTo>
                    <a:pt x="61" y="4"/>
                    <a:pt x="48" y="10"/>
                    <a:pt x="37" y="16"/>
                  </a:cubicBezTo>
                  <a:cubicBezTo>
                    <a:pt x="18" y="25"/>
                    <a:pt x="8" y="35"/>
                    <a:pt x="6" y="47"/>
                  </a:cubicBezTo>
                  <a:cubicBezTo>
                    <a:pt x="4" y="59"/>
                    <a:pt x="11" y="71"/>
                    <a:pt x="18" y="81"/>
                  </a:cubicBezTo>
                  <a:cubicBezTo>
                    <a:pt x="26" y="94"/>
                    <a:pt x="34" y="105"/>
                    <a:pt x="45" y="112"/>
                  </a:cubicBezTo>
                  <a:cubicBezTo>
                    <a:pt x="59" y="120"/>
                    <a:pt x="78" y="120"/>
                    <a:pt x="92" y="111"/>
                  </a:cubicBezTo>
                  <a:cubicBezTo>
                    <a:pt x="106" y="103"/>
                    <a:pt x="116" y="87"/>
                    <a:pt x="118" y="70"/>
                  </a:cubicBezTo>
                  <a:cubicBezTo>
                    <a:pt x="121" y="52"/>
                    <a:pt x="116" y="30"/>
                    <a:pt x="104" y="18"/>
                  </a:cubicBezTo>
                  <a:cubicBezTo>
                    <a:pt x="96" y="9"/>
                    <a:pt x="86" y="4"/>
                    <a:pt x="74" y="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0"/>
            <p:cNvSpPr/>
            <p:nvPr/>
          </p:nvSpPr>
          <p:spPr>
            <a:xfrm>
              <a:off x="7963374" y="4834880"/>
              <a:ext cx="473037" cy="464110"/>
            </a:xfrm>
            <a:custGeom>
              <a:rect b="b" l="l" r="r" t="t"/>
              <a:pathLst>
                <a:path extrusionOk="0" h="91" w="94">
                  <a:moveTo>
                    <a:pt x="17" y="71"/>
                  </a:moveTo>
                  <a:cubicBezTo>
                    <a:pt x="13" y="66"/>
                    <a:pt x="9" y="59"/>
                    <a:pt x="6" y="53"/>
                  </a:cubicBezTo>
                  <a:cubicBezTo>
                    <a:pt x="3" y="48"/>
                    <a:pt x="0" y="41"/>
                    <a:pt x="1" y="33"/>
                  </a:cubicBezTo>
                  <a:cubicBezTo>
                    <a:pt x="2" y="23"/>
                    <a:pt x="12" y="17"/>
                    <a:pt x="20" y="13"/>
                  </a:cubicBezTo>
                  <a:cubicBezTo>
                    <a:pt x="29" y="8"/>
                    <a:pt x="38" y="3"/>
                    <a:pt x="49" y="1"/>
                  </a:cubicBezTo>
                  <a:cubicBezTo>
                    <a:pt x="49" y="1"/>
                    <a:pt x="49" y="1"/>
                    <a:pt x="49" y="1"/>
                  </a:cubicBezTo>
                  <a:cubicBezTo>
                    <a:pt x="59" y="0"/>
                    <a:pt x="69" y="4"/>
                    <a:pt x="78" y="12"/>
                  </a:cubicBezTo>
                  <a:cubicBezTo>
                    <a:pt x="88" y="23"/>
                    <a:pt x="94" y="39"/>
                    <a:pt x="93" y="52"/>
                  </a:cubicBezTo>
                  <a:cubicBezTo>
                    <a:pt x="91" y="67"/>
                    <a:pt x="81" y="81"/>
                    <a:pt x="67" y="86"/>
                  </a:cubicBezTo>
                  <a:cubicBezTo>
                    <a:pt x="53" y="91"/>
                    <a:pt x="36" y="89"/>
                    <a:pt x="24" y="79"/>
                  </a:cubicBezTo>
                  <a:cubicBezTo>
                    <a:pt x="22" y="77"/>
                    <a:pt x="19" y="74"/>
                    <a:pt x="17" y="71"/>
                  </a:cubicBezTo>
                  <a:close/>
                  <a:moveTo>
                    <a:pt x="49" y="5"/>
                  </a:moveTo>
                  <a:cubicBezTo>
                    <a:pt x="39" y="7"/>
                    <a:pt x="31" y="11"/>
                    <a:pt x="22" y="16"/>
                  </a:cubicBezTo>
                  <a:cubicBezTo>
                    <a:pt x="14" y="20"/>
                    <a:pt x="6" y="26"/>
                    <a:pt x="5" y="34"/>
                  </a:cubicBezTo>
                  <a:cubicBezTo>
                    <a:pt x="4" y="39"/>
                    <a:pt x="6" y="45"/>
                    <a:pt x="9" y="51"/>
                  </a:cubicBezTo>
                  <a:cubicBezTo>
                    <a:pt x="14" y="60"/>
                    <a:pt x="19" y="70"/>
                    <a:pt x="27" y="76"/>
                  </a:cubicBezTo>
                  <a:cubicBezTo>
                    <a:pt x="37" y="85"/>
                    <a:pt x="53" y="87"/>
                    <a:pt x="65" y="82"/>
                  </a:cubicBezTo>
                  <a:cubicBezTo>
                    <a:pt x="78" y="78"/>
                    <a:pt x="87" y="65"/>
                    <a:pt x="89" y="52"/>
                  </a:cubicBezTo>
                  <a:cubicBezTo>
                    <a:pt x="91" y="39"/>
                    <a:pt x="85" y="25"/>
                    <a:pt x="75" y="15"/>
                  </a:cubicBezTo>
                  <a:cubicBezTo>
                    <a:pt x="67" y="7"/>
                    <a:pt x="58" y="4"/>
                    <a:pt x="49" y="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10"/>
            <p:cNvSpPr/>
            <p:nvPr/>
          </p:nvSpPr>
          <p:spPr>
            <a:xfrm>
              <a:off x="8043703" y="4924132"/>
              <a:ext cx="321306" cy="303456"/>
            </a:xfrm>
            <a:custGeom>
              <a:rect b="b" l="l" r="r" t="t"/>
              <a:pathLst>
                <a:path extrusionOk="0" h="61" w="63">
                  <a:moveTo>
                    <a:pt x="7" y="42"/>
                  </a:moveTo>
                  <a:cubicBezTo>
                    <a:pt x="5" y="40"/>
                    <a:pt x="4" y="37"/>
                    <a:pt x="3" y="35"/>
                  </a:cubicBezTo>
                  <a:cubicBezTo>
                    <a:pt x="0" y="28"/>
                    <a:pt x="0" y="20"/>
                    <a:pt x="4" y="14"/>
                  </a:cubicBezTo>
                  <a:cubicBezTo>
                    <a:pt x="9" y="8"/>
                    <a:pt x="17" y="5"/>
                    <a:pt x="23" y="3"/>
                  </a:cubicBezTo>
                  <a:cubicBezTo>
                    <a:pt x="23" y="3"/>
                    <a:pt x="23" y="3"/>
                    <a:pt x="23" y="3"/>
                  </a:cubicBezTo>
                  <a:cubicBezTo>
                    <a:pt x="33" y="0"/>
                    <a:pt x="42" y="1"/>
                    <a:pt x="49" y="5"/>
                  </a:cubicBezTo>
                  <a:cubicBezTo>
                    <a:pt x="56" y="10"/>
                    <a:pt x="60" y="18"/>
                    <a:pt x="62" y="31"/>
                  </a:cubicBezTo>
                  <a:cubicBezTo>
                    <a:pt x="63" y="41"/>
                    <a:pt x="60" y="51"/>
                    <a:pt x="53" y="56"/>
                  </a:cubicBezTo>
                  <a:cubicBezTo>
                    <a:pt x="47" y="59"/>
                    <a:pt x="40" y="61"/>
                    <a:pt x="33" y="59"/>
                  </a:cubicBezTo>
                  <a:cubicBezTo>
                    <a:pt x="28" y="58"/>
                    <a:pt x="22" y="55"/>
                    <a:pt x="16" y="51"/>
                  </a:cubicBezTo>
                  <a:cubicBezTo>
                    <a:pt x="12" y="48"/>
                    <a:pt x="9" y="45"/>
                    <a:pt x="7" y="42"/>
                  </a:cubicBezTo>
                  <a:close/>
                  <a:moveTo>
                    <a:pt x="24" y="7"/>
                  </a:moveTo>
                  <a:cubicBezTo>
                    <a:pt x="17" y="9"/>
                    <a:pt x="11" y="11"/>
                    <a:pt x="7" y="16"/>
                  </a:cubicBezTo>
                  <a:cubicBezTo>
                    <a:pt x="4" y="21"/>
                    <a:pt x="4" y="27"/>
                    <a:pt x="6" y="33"/>
                  </a:cubicBezTo>
                  <a:cubicBezTo>
                    <a:pt x="8" y="38"/>
                    <a:pt x="12" y="43"/>
                    <a:pt x="18" y="48"/>
                  </a:cubicBezTo>
                  <a:cubicBezTo>
                    <a:pt x="24" y="52"/>
                    <a:pt x="29" y="54"/>
                    <a:pt x="34" y="56"/>
                  </a:cubicBezTo>
                  <a:cubicBezTo>
                    <a:pt x="40" y="57"/>
                    <a:pt x="46" y="56"/>
                    <a:pt x="50" y="53"/>
                  </a:cubicBezTo>
                  <a:cubicBezTo>
                    <a:pt x="56" y="49"/>
                    <a:pt x="59" y="40"/>
                    <a:pt x="58" y="31"/>
                  </a:cubicBezTo>
                  <a:cubicBezTo>
                    <a:pt x="57" y="20"/>
                    <a:pt x="53" y="12"/>
                    <a:pt x="47" y="8"/>
                  </a:cubicBezTo>
                  <a:cubicBezTo>
                    <a:pt x="41" y="5"/>
                    <a:pt x="33" y="4"/>
                    <a:pt x="24" y="7"/>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10"/>
            <p:cNvSpPr/>
            <p:nvPr/>
          </p:nvSpPr>
          <p:spPr>
            <a:xfrm>
              <a:off x="8097254" y="4968761"/>
              <a:ext cx="214204" cy="205282"/>
            </a:xfrm>
            <a:custGeom>
              <a:rect b="b" l="l" r="r" t="t"/>
              <a:pathLst>
                <a:path extrusionOk="0" h="39" w="42">
                  <a:moveTo>
                    <a:pt x="5" y="29"/>
                  </a:moveTo>
                  <a:cubicBezTo>
                    <a:pt x="3" y="27"/>
                    <a:pt x="2" y="24"/>
                    <a:pt x="1" y="21"/>
                  </a:cubicBezTo>
                  <a:cubicBezTo>
                    <a:pt x="1" y="21"/>
                    <a:pt x="1" y="21"/>
                    <a:pt x="1" y="21"/>
                  </a:cubicBezTo>
                  <a:cubicBezTo>
                    <a:pt x="0" y="13"/>
                    <a:pt x="2" y="7"/>
                    <a:pt x="9" y="4"/>
                  </a:cubicBezTo>
                  <a:cubicBezTo>
                    <a:pt x="17" y="0"/>
                    <a:pt x="30" y="3"/>
                    <a:pt x="37" y="10"/>
                  </a:cubicBezTo>
                  <a:cubicBezTo>
                    <a:pt x="42" y="16"/>
                    <a:pt x="42" y="23"/>
                    <a:pt x="37" y="29"/>
                  </a:cubicBezTo>
                  <a:cubicBezTo>
                    <a:pt x="31" y="36"/>
                    <a:pt x="18" y="39"/>
                    <a:pt x="9" y="33"/>
                  </a:cubicBezTo>
                  <a:cubicBezTo>
                    <a:pt x="7" y="32"/>
                    <a:pt x="6" y="31"/>
                    <a:pt x="5" y="29"/>
                  </a:cubicBezTo>
                  <a:close/>
                  <a:moveTo>
                    <a:pt x="35" y="13"/>
                  </a:moveTo>
                  <a:cubicBezTo>
                    <a:pt x="35" y="13"/>
                    <a:pt x="34" y="13"/>
                    <a:pt x="34" y="12"/>
                  </a:cubicBezTo>
                  <a:cubicBezTo>
                    <a:pt x="28" y="6"/>
                    <a:pt x="17" y="4"/>
                    <a:pt x="10" y="7"/>
                  </a:cubicBezTo>
                  <a:cubicBezTo>
                    <a:pt x="6" y="10"/>
                    <a:pt x="4" y="14"/>
                    <a:pt x="5" y="21"/>
                  </a:cubicBezTo>
                  <a:cubicBezTo>
                    <a:pt x="5" y="21"/>
                    <a:pt x="5" y="21"/>
                    <a:pt x="5" y="21"/>
                  </a:cubicBezTo>
                  <a:cubicBezTo>
                    <a:pt x="5" y="24"/>
                    <a:pt x="8" y="28"/>
                    <a:pt x="11" y="30"/>
                  </a:cubicBezTo>
                  <a:cubicBezTo>
                    <a:pt x="18" y="35"/>
                    <a:pt x="29" y="32"/>
                    <a:pt x="34" y="26"/>
                  </a:cubicBezTo>
                  <a:cubicBezTo>
                    <a:pt x="36" y="24"/>
                    <a:pt x="39" y="19"/>
                    <a:pt x="35" y="1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5700" y="445025"/>
            <a:ext cx="7776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1pPr>
            <a:lvl2pPr lvl="1"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2pPr>
            <a:lvl3pPr lvl="2"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3pPr>
            <a:lvl4pPr lvl="3"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4pPr>
            <a:lvl5pPr lvl="4"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5pPr>
            <a:lvl6pPr lvl="5"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6pPr>
            <a:lvl7pPr lvl="6"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7pPr>
            <a:lvl8pPr lvl="7"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8pPr>
            <a:lvl9pPr lvl="8" rtl="0">
              <a:spcBef>
                <a:spcPts val="0"/>
              </a:spcBef>
              <a:spcAft>
                <a:spcPts val="0"/>
              </a:spcAft>
              <a:buClr>
                <a:schemeClr val="dk1"/>
              </a:buClr>
              <a:buSzPts val="3200"/>
              <a:buFont typeface="Palanquin Dark"/>
              <a:buNone/>
              <a:defRPr b="1" sz="3200">
                <a:solidFill>
                  <a:schemeClr val="dk1"/>
                </a:solidFill>
                <a:latin typeface="Palanquin Dark"/>
                <a:ea typeface="Palanquin Dark"/>
                <a:cs typeface="Palanquin Dark"/>
                <a:sym typeface="Palanquin Dark"/>
              </a:defRPr>
            </a:lvl9pPr>
          </a:lstStyle>
          <a:p/>
        </p:txBody>
      </p:sp>
      <p:sp>
        <p:nvSpPr>
          <p:cNvPr id="7" name="Google Shape;7;p1"/>
          <p:cNvSpPr txBox="1"/>
          <p:nvPr>
            <p:ph idx="1" type="body"/>
          </p:nvPr>
        </p:nvSpPr>
        <p:spPr>
          <a:xfrm>
            <a:off x="695700" y="1152475"/>
            <a:ext cx="7776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Hind Vadodara"/>
              <a:buChar char="●"/>
              <a:defRPr sz="1800">
                <a:solidFill>
                  <a:srgbClr val="434343"/>
                </a:solidFill>
                <a:latin typeface="Hind Vadodara"/>
                <a:ea typeface="Hind Vadodara"/>
                <a:cs typeface="Hind Vadodara"/>
                <a:sym typeface="Hind Vadodara"/>
              </a:defRPr>
            </a:lvl1pPr>
            <a:lvl2pPr indent="-317500" lvl="1" marL="9144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2pPr>
            <a:lvl3pPr indent="-317500" lvl="2" marL="13716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3pPr>
            <a:lvl4pPr indent="-317500" lvl="3" marL="18288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4pPr>
            <a:lvl5pPr indent="-317500" lvl="4" marL="22860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5pPr>
            <a:lvl6pPr indent="-317500" lvl="5" marL="27432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6pPr>
            <a:lvl7pPr indent="-317500" lvl="6" marL="32004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7pPr>
            <a:lvl8pPr indent="-317500" lvl="7" marL="36576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8pPr>
            <a:lvl9pPr indent="-317500" lvl="8" marL="4114800" rtl="0">
              <a:lnSpc>
                <a:spcPct val="100000"/>
              </a:lnSpc>
              <a:spcBef>
                <a:spcPts val="0"/>
              </a:spcBef>
              <a:spcAft>
                <a:spcPts val="0"/>
              </a:spcAft>
              <a:buClr>
                <a:srgbClr val="434343"/>
              </a:buClr>
              <a:buSzPts val="1400"/>
              <a:buFont typeface="Hind Vadodara"/>
              <a:buChar char="■"/>
              <a:defRPr>
                <a:solidFill>
                  <a:srgbClr val="434343"/>
                </a:solidFill>
                <a:latin typeface="Hind Vadodara"/>
                <a:ea typeface="Hind Vadodara"/>
                <a:cs typeface="Hind Vadodara"/>
                <a:sym typeface="Hind Vadoda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p14:dur="40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innovators-library.herokuapp.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innovators-library.herokuapp.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s://innovators-library.herokuapp.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43.jpg"/><Relationship Id="rId6"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839" name="Shape 839"/>
        <p:cNvGrpSpPr/>
        <p:nvPr/>
      </p:nvGrpSpPr>
      <p:grpSpPr>
        <a:xfrm>
          <a:off x="0" y="0"/>
          <a:ext cx="0" cy="0"/>
          <a:chOff x="0" y="0"/>
          <a:chExt cx="0" cy="0"/>
        </a:xfrm>
      </p:grpSpPr>
      <p:sp>
        <p:nvSpPr>
          <p:cNvPr id="840" name="Google Shape;840;p29"/>
          <p:cNvSpPr txBox="1"/>
          <p:nvPr>
            <p:ph type="ctrTitle"/>
          </p:nvPr>
        </p:nvSpPr>
        <p:spPr>
          <a:xfrm>
            <a:off x="1833300" y="840786"/>
            <a:ext cx="5477400" cy="2052600"/>
          </a:xfrm>
          <a:prstGeom prst="rect">
            <a:avLst/>
          </a:prstGeom>
          <a:effectLst>
            <a:outerShdw blurRad="85725" rotWithShape="0" algn="bl" dir="12660000" dist="38100">
              <a:srgbClr val="000000">
                <a:alpha val="11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Innovator’s</a:t>
            </a:r>
            <a:endParaRPr/>
          </a:p>
          <a:p>
            <a:pPr indent="0" lvl="0" marL="0" rtl="0" algn="ctr">
              <a:spcBef>
                <a:spcPts val="0"/>
              </a:spcBef>
              <a:spcAft>
                <a:spcPts val="0"/>
              </a:spcAft>
              <a:buNone/>
            </a:pPr>
            <a:r>
              <a:rPr lang="en"/>
              <a:t>Library </a:t>
            </a:r>
            <a:endParaRPr/>
          </a:p>
        </p:txBody>
      </p:sp>
      <p:sp>
        <p:nvSpPr>
          <p:cNvPr id="841" name="Google Shape;841;p29"/>
          <p:cNvSpPr txBox="1"/>
          <p:nvPr>
            <p:ph idx="1" type="subTitle"/>
          </p:nvPr>
        </p:nvSpPr>
        <p:spPr>
          <a:xfrm>
            <a:off x="2876975" y="2923375"/>
            <a:ext cx="3436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latin typeface="Montserrat SemiBold"/>
                <a:ea typeface="Montserrat SemiBold"/>
                <a:cs typeface="Montserrat SemiBold"/>
                <a:sym typeface="Montserrat SemiBold"/>
              </a:rPr>
              <a:t>Managing a </a:t>
            </a:r>
            <a:r>
              <a:rPr lang="en" sz="1600">
                <a:solidFill>
                  <a:schemeClr val="accent6"/>
                </a:solidFill>
                <a:latin typeface="Montserrat SemiBold"/>
                <a:ea typeface="Montserrat SemiBold"/>
                <a:cs typeface="Montserrat SemiBold"/>
                <a:sym typeface="Montserrat SemiBold"/>
              </a:rPr>
              <a:t>LIBRARY </a:t>
            </a:r>
            <a:endParaRPr sz="1600">
              <a:solidFill>
                <a:schemeClr val="accent6"/>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accent6"/>
                </a:solidFill>
                <a:latin typeface="Montserrat SemiBold"/>
                <a:ea typeface="Montserrat SemiBold"/>
                <a:cs typeface="Montserrat SemiBold"/>
                <a:sym typeface="Montserrat SemiBold"/>
              </a:rPr>
              <a:t>made </a:t>
            </a:r>
            <a:r>
              <a:rPr lang="en" sz="1600">
                <a:solidFill>
                  <a:schemeClr val="accent6"/>
                </a:solidFill>
                <a:latin typeface="Montserrat SemiBold"/>
                <a:ea typeface="Montserrat SemiBold"/>
                <a:cs typeface="Montserrat SemiBold"/>
                <a:sym typeface="Montserrat SemiBold"/>
              </a:rPr>
              <a:t>Easy and proficient</a:t>
            </a:r>
            <a:r>
              <a:rPr lang="en" sz="1600">
                <a:latin typeface="Montserrat SemiBold"/>
                <a:ea typeface="Montserrat SemiBold"/>
                <a:cs typeface="Montserrat SemiBold"/>
                <a:sym typeface="Montserrat SemiBold"/>
              </a:rPr>
              <a:t> </a:t>
            </a:r>
            <a:endParaRPr sz="1600">
              <a:latin typeface="Montserrat SemiBold"/>
              <a:ea typeface="Montserrat SemiBold"/>
              <a:cs typeface="Montserrat SemiBold"/>
              <a:sym typeface="Montserrat SemiBold"/>
            </a:endParaRPr>
          </a:p>
        </p:txBody>
      </p:sp>
      <p:sp>
        <p:nvSpPr>
          <p:cNvPr id="842" name="Google Shape;842;p29"/>
          <p:cNvSpPr txBox="1"/>
          <p:nvPr/>
        </p:nvSpPr>
        <p:spPr>
          <a:xfrm>
            <a:off x="3122025" y="3937650"/>
            <a:ext cx="39834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C3B1"/>
                </a:solidFill>
                <a:latin typeface="Roboto Slab"/>
                <a:ea typeface="Roboto Slab"/>
                <a:cs typeface="Roboto Slab"/>
                <a:sym typeface="Roboto Slab"/>
              </a:rPr>
              <a:t>Presented By:</a:t>
            </a:r>
            <a:endParaRPr b="1" sz="1000">
              <a:solidFill>
                <a:srgbClr val="00C3B1"/>
              </a:solidFill>
              <a:latin typeface="Roboto Slab"/>
              <a:ea typeface="Roboto Slab"/>
              <a:cs typeface="Roboto Slab"/>
              <a:sym typeface="Roboto Slab"/>
            </a:endParaRPr>
          </a:p>
          <a:p>
            <a:pPr indent="0" lvl="0" marL="0" rtl="0" algn="l">
              <a:spcBef>
                <a:spcPts val="0"/>
              </a:spcBef>
              <a:spcAft>
                <a:spcPts val="0"/>
              </a:spcAft>
              <a:buNone/>
            </a:pPr>
            <a:r>
              <a:t/>
            </a:r>
            <a:endParaRPr b="1" sz="1000">
              <a:solidFill>
                <a:srgbClr val="00C3B1"/>
              </a:solidFill>
              <a:latin typeface="Roboto Slab"/>
              <a:ea typeface="Roboto Slab"/>
              <a:cs typeface="Roboto Slab"/>
              <a:sym typeface="Roboto Slab"/>
            </a:endParaRPr>
          </a:p>
          <a:p>
            <a:pPr indent="0" lvl="0" marL="0" rtl="0" algn="l">
              <a:spcBef>
                <a:spcPts val="0"/>
              </a:spcBef>
              <a:spcAft>
                <a:spcPts val="0"/>
              </a:spcAft>
              <a:buNone/>
            </a:pPr>
            <a:r>
              <a:rPr lang="en" sz="1300">
                <a:solidFill>
                  <a:srgbClr val="FFFFFF"/>
                </a:solidFill>
                <a:latin typeface="Roboto Medium"/>
                <a:ea typeface="Roboto Medium"/>
                <a:cs typeface="Roboto Medium"/>
                <a:sym typeface="Roboto Medium"/>
              </a:rPr>
              <a:t>Mihir Kumar Badkur(20075108)</a:t>
            </a:r>
            <a:endParaRPr sz="1300">
              <a:solidFill>
                <a:srgbClr val="FFFFFF"/>
              </a:solidFill>
              <a:latin typeface="Roboto Medium"/>
              <a:ea typeface="Roboto Medium"/>
              <a:cs typeface="Roboto Medium"/>
              <a:sym typeface="Roboto Medium"/>
            </a:endParaRPr>
          </a:p>
          <a:p>
            <a:pPr indent="0" lvl="0" marL="0" rtl="0" algn="l">
              <a:spcBef>
                <a:spcPts val="0"/>
              </a:spcBef>
              <a:spcAft>
                <a:spcPts val="0"/>
              </a:spcAft>
              <a:buNone/>
            </a:pPr>
            <a:r>
              <a:rPr lang="en" sz="1300">
                <a:solidFill>
                  <a:srgbClr val="FFFFFF"/>
                </a:solidFill>
                <a:latin typeface="Roboto Medium"/>
                <a:ea typeface="Roboto Medium"/>
                <a:cs typeface="Roboto Medium"/>
                <a:sym typeface="Roboto Medium"/>
              </a:rPr>
              <a:t>Gourav Kumar(20074014)</a:t>
            </a:r>
            <a:endParaRPr sz="1300">
              <a:solidFill>
                <a:srgbClr val="FFFFFF"/>
              </a:solidFill>
              <a:latin typeface="Roboto Medium"/>
              <a:ea typeface="Roboto Medium"/>
              <a:cs typeface="Roboto Medium"/>
              <a:sym typeface="Roboto Medium"/>
            </a:endParaRPr>
          </a:p>
        </p:txBody>
      </p:sp>
      <p:sp>
        <p:nvSpPr>
          <p:cNvPr id="843" name="Google Shape;843;p29"/>
          <p:cNvSpPr txBox="1"/>
          <p:nvPr>
            <p:ph idx="4294967295" type="title"/>
          </p:nvPr>
        </p:nvSpPr>
        <p:spPr>
          <a:xfrm>
            <a:off x="3459075" y="3498150"/>
            <a:ext cx="23733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u="sng">
                <a:solidFill>
                  <a:schemeClr val="hlink"/>
                </a:solidFill>
                <a:hlinkClick r:id="rId3"/>
              </a:rPr>
              <a:t>Link to the site</a:t>
            </a:r>
            <a:endParaRPr b="0" sz="10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8"/>
          <p:cNvSpPr txBox="1"/>
          <p:nvPr>
            <p:ph idx="4294967295" type="title"/>
          </p:nvPr>
        </p:nvSpPr>
        <p:spPr>
          <a:xfrm>
            <a:off x="0" y="0"/>
            <a:ext cx="9144000" cy="1946100"/>
          </a:xfrm>
          <a:prstGeom prst="rect">
            <a:avLst/>
          </a:prstGeom>
          <a:solidFill>
            <a:srgbClr val="262626">
              <a:alpha val="85390"/>
            </a:srgbClr>
          </a:solidFill>
          <a:ln cap="flat" cmpd="sng" w="28575">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solidFill>
                <a:schemeClr val="accent4"/>
              </a:solidFill>
            </a:endParaRPr>
          </a:p>
          <a:p>
            <a:pPr indent="0" lvl="0" marL="0" rtl="0" algn="ctr">
              <a:spcBef>
                <a:spcPts val="0"/>
              </a:spcBef>
              <a:spcAft>
                <a:spcPts val="0"/>
              </a:spcAft>
              <a:buNone/>
            </a:pPr>
            <a:r>
              <a:rPr lang="en" sz="2300">
                <a:solidFill>
                  <a:srgbClr val="047C6C"/>
                </a:solidFill>
              </a:rPr>
              <a:t>Book</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14" name="Google Shape;914;p38"/>
          <p:cNvPicPr preferRelativeResize="0"/>
          <p:nvPr/>
        </p:nvPicPr>
        <p:blipFill>
          <a:blip r:embed="rId3">
            <a:alphaModFix/>
          </a:blip>
          <a:stretch>
            <a:fillRect/>
          </a:stretch>
        </p:blipFill>
        <p:spPr>
          <a:xfrm>
            <a:off x="19866" y="1946100"/>
            <a:ext cx="9104274" cy="31974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39"/>
          <p:cNvSpPr txBox="1"/>
          <p:nvPr>
            <p:ph idx="4294967295" type="title"/>
          </p:nvPr>
        </p:nvSpPr>
        <p:spPr>
          <a:xfrm>
            <a:off x="0" y="0"/>
            <a:ext cx="2253900" cy="2009700"/>
          </a:xfrm>
          <a:prstGeom prst="rect">
            <a:avLst/>
          </a:prstGeom>
          <a:solidFill>
            <a:srgbClr val="262626">
              <a:alpha val="85390"/>
            </a:srgbClr>
          </a:solidFill>
          <a:ln cap="flat" cmpd="sng" w="38100">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solidFill>
                <a:schemeClr val="accent4"/>
              </a:solidFill>
            </a:endParaRPr>
          </a:p>
          <a:p>
            <a:pPr indent="0" lvl="0" marL="0" rtl="0" algn="ctr">
              <a:spcBef>
                <a:spcPts val="0"/>
              </a:spcBef>
              <a:spcAft>
                <a:spcPts val="0"/>
              </a:spcAft>
              <a:buNone/>
            </a:pPr>
            <a:r>
              <a:rPr lang="en" sz="2300">
                <a:solidFill>
                  <a:srgbClr val="047C6C"/>
                </a:solidFill>
              </a:rPr>
              <a:t>Book_Copy</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20" name="Google Shape;920;p39"/>
          <p:cNvPicPr preferRelativeResize="0"/>
          <p:nvPr/>
        </p:nvPicPr>
        <p:blipFill>
          <a:blip r:embed="rId3">
            <a:alphaModFix/>
          </a:blip>
          <a:stretch>
            <a:fillRect/>
          </a:stretch>
        </p:blipFill>
        <p:spPr>
          <a:xfrm>
            <a:off x="2263828" y="0"/>
            <a:ext cx="6890099" cy="2009775"/>
          </a:xfrm>
          <a:prstGeom prst="rect">
            <a:avLst/>
          </a:prstGeom>
          <a:noFill/>
          <a:ln cap="flat" cmpd="sng" w="28575">
            <a:solidFill>
              <a:srgbClr val="222222"/>
            </a:solidFill>
            <a:prstDash val="solid"/>
            <a:round/>
            <a:headEnd len="sm" w="sm" type="none"/>
            <a:tailEnd len="sm" w="sm" type="none"/>
          </a:ln>
        </p:spPr>
      </p:pic>
      <p:pic>
        <p:nvPicPr>
          <p:cNvPr id="921" name="Google Shape;921;p39"/>
          <p:cNvPicPr preferRelativeResize="0"/>
          <p:nvPr/>
        </p:nvPicPr>
        <p:blipFill>
          <a:blip r:embed="rId4">
            <a:alphaModFix/>
          </a:blip>
          <a:stretch>
            <a:fillRect/>
          </a:stretch>
        </p:blipFill>
        <p:spPr>
          <a:xfrm>
            <a:off x="9930" y="2009700"/>
            <a:ext cx="9143999" cy="3133800"/>
          </a:xfrm>
          <a:prstGeom prst="rect">
            <a:avLst/>
          </a:prstGeom>
          <a:noFill/>
          <a:ln cap="flat" cmpd="sng" w="28575">
            <a:solidFill>
              <a:srgbClr val="22222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40"/>
          <p:cNvSpPr txBox="1"/>
          <p:nvPr>
            <p:ph idx="4294967295" type="title"/>
          </p:nvPr>
        </p:nvSpPr>
        <p:spPr>
          <a:xfrm>
            <a:off x="0" y="0"/>
            <a:ext cx="3210900" cy="51435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solidFill>
                <a:schemeClr val="accent4"/>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Book_Copy</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27" name="Google Shape;927;p40"/>
          <p:cNvPicPr preferRelativeResize="0"/>
          <p:nvPr/>
        </p:nvPicPr>
        <p:blipFill>
          <a:blip r:embed="rId3">
            <a:alphaModFix/>
          </a:blip>
          <a:stretch>
            <a:fillRect/>
          </a:stretch>
        </p:blipFill>
        <p:spPr>
          <a:xfrm>
            <a:off x="3093775" y="0"/>
            <a:ext cx="6050225" cy="5143500"/>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1"/>
          <p:cNvSpPr txBox="1"/>
          <p:nvPr>
            <p:ph idx="4294967295" type="title"/>
          </p:nvPr>
        </p:nvSpPr>
        <p:spPr>
          <a:xfrm>
            <a:off x="0" y="0"/>
            <a:ext cx="3210900" cy="2522100"/>
          </a:xfrm>
          <a:prstGeom prst="rect">
            <a:avLst/>
          </a:prstGeom>
          <a:solidFill>
            <a:srgbClr val="262626">
              <a:alpha val="85390"/>
            </a:srgbClr>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Users</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33" name="Google Shape;933;p41"/>
          <p:cNvPicPr preferRelativeResize="0"/>
          <p:nvPr/>
        </p:nvPicPr>
        <p:blipFill>
          <a:blip r:embed="rId3">
            <a:alphaModFix/>
          </a:blip>
          <a:stretch>
            <a:fillRect/>
          </a:stretch>
        </p:blipFill>
        <p:spPr>
          <a:xfrm>
            <a:off x="3210900" y="0"/>
            <a:ext cx="5933100" cy="2522100"/>
          </a:xfrm>
          <a:prstGeom prst="rect">
            <a:avLst/>
          </a:prstGeom>
          <a:noFill/>
          <a:ln cap="flat" cmpd="sng" w="28575">
            <a:solidFill>
              <a:srgbClr val="222222"/>
            </a:solidFill>
            <a:prstDash val="solid"/>
            <a:round/>
            <a:headEnd len="sm" w="sm" type="none"/>
            <a:tailEnd len="sm" w="sm" type="none"/>
          </a:ln>
        </p:spPr>
      </p:pic>
      <p:pic>
        <p:nvPicPr>
          <p:cNvPr id="934" name="Google Shape;934;p41"/>
          <p:cNvPicPr preferRelativeResize="0"/>
          <p:nvPr/>
        </p:nvPicPr>
        <p:blipFill>
          <a:blip r:embed="rId4">
            <a:alphaModFix/>
          </a:blip>
          <a:stretch>
            <a:fillRect/>
          </a:stretch>
        </p:blipFill>
        <p:spPr>
          <a:xfrm>
            <a:off x="19871" y="2522100"/>
            <a:ext cx="9143999" cy="2621400"/>
          </a:xfrm>
          <a:prstGeom prst="rect">
            <a:avLst/>
          </a:prstGeom>
          <a:noFill/>
          <a:ln cap="flat" cmpd="sng" w="38100">
            <a:solidFill>
              <a:srgbClr val="22222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938" name="Shape 938"/>
        <p:cNvGrpSpPr/>
        <p:nvPr/>
      </p:nvGrpSpPr>
      <p:grpSpPr>
        <a:xfrm>
          <a:off x="0" y="0"/>
          <a:ext cx="0" cy="0"/>
          <a:chOff x="0" y="0"/>
          <a:chExt cx="0" cy="0"/>
        </a:xfrm>
      </p:grpSpPr>
      <p:pic>
        <p:nvPicPr>
          <p:cNvPr id="939" name="Google Shape;939;p42"/>
          <p:cNvPicPr preferRelativeResize="0"/>
          <p:nvPr/>
        </p:nvPicPr>
        <p:blipFill>
          <a:blip r:embed="rId3">
            <a:alphaModFix/>
          </a:blip>
          <a:stretch>
            <a:fillRect/>
          </a:stretch>
        </p:blipFill>
        <p:spPr>
          <a:xfrm>
            <a:off x="1143000" y="1289575"/>
            <a:ext cx="7159201" cy="3853925"/>
          </a:xfrm>
          <a:prstGeom prst="rect">
            <a:avLst/>
          </a:prstGeom>
          <a:noFill/>
          <a:ln cap="flat" cmpd="sng" w="28575">
            <a:solidFill>
              <a:srgbClr val="FFFFFF"/>
            </a:solidFill>
            <a:prstDash val="solid"/>
            <a:round/>
            <a:headEnd len="sm" w="sm" type="none"/>
            <a:tailEnd len="sm" w="sm" type="none"/>
          </a:ln>
        </p:spPr>
      </p:pic>
      <p:sp>
        <p:nvSpPr>
          <p:cNvPr id="940" name="Google Shape;940;p42"/>
          <p:cNvSpPr txBox="1"/>
          <p:nvPr>
            <p:ph idx="4294967295" type="title"/>
          </p:nvPr>
        </p:nvSpPr>
        <p:spPr>
          <a:xfrm>
            <a:off x="0" y="0"/>
            <a:ext cx="9144000" cy="1289700"/>
          </a:xfrm>
          <a:prstGeom prst="rect">
            <a:avLst/>
          </a:prstGeom>
          <a:solidFill>
            <a:srgbClr val="262626">
              <a:alpha val="85390"/>
            </a:srgbClr>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Users</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3"/>
          <p:cNvSpPr txBox="1"/>
          <p:nvPr>
            <p:ph idx="4294967295" type="title"/>
          </p:nvPr>
        </p:nvSpPr>
        <p:spPr>
          <a:xfrm>
            <a:off x="0" y="0"/>
            <a:ext cx="1809300" cy="2462400"/>
          </a:xfrm>
          <a:prstGeom prst="rect">
            <a:avLst/>
          </a:prstGeom>
          <a:solidFill>
            <a:srgbClr val="262626">
              <a:alpha val="85390"/>
            </a:srgbClr>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Review</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46" name="Google Shape;946;p43"/>
          <p:cNvPicPr preferRelativeResize="0"/>
          <p:nvPr/>
        </p:nvPicPr>
        <p:blipFill>
          <a:blip r:embed="rId3">
            <a:alphaModFix/>
          </a:blip>
          <a:stretch>
            <a:fillRect/>
          </a:stretch>
        </p:blipFill>
        <p:spPr>
          <a:xfrm>
            <a:off x="1809200" y="0"/>
            <a:ext cx="7334801" cy="2462400"/>
          </a:xfrm>
          <a:prstGeom prst="rect">
            <a:avLst/>
          </a:prstGeom>
          <a:noFill/>
          <a:ln cap="flat" cmpd="sng" w="28575">
            <a:solidFill>
              <a:srgbClr val="222222"/>
            </a:solidFill>
            <a:prstDash val="solid"/>
            <a:round/>
            <a:headEnd len="sm" w="sm" type="none"/>
            <a:tailEnd len="sm" w="sm" type="none"/>
          </a:ln>
        </p:spPr>
      </p:pic>
      <p:pic>
        <p:nvPicPr>
          <p:cNvPr id="947" name="Google Shape;947;p43"/>
          <p:cNvPicPr preferRelativeResize="0"/>
          <p:nvPr/>
        </p:nvPicPr>
        <p:blipFill>
          <a:blip r:embed="rId4">
            <a:alphaModFix/>
          </a:blip>
          <a:stretch>
            <a:fillRect/>
          </a:stretch>
        </p:blipFill>
        <p:spPr>
          <a:xfrm>
            <a:off x="0" y="2462400"/>
            <a:ext cx="9144000" cy="2681100"/>
          </a:xfrm>
          <a:prstGeom prst="rect">
            <a:avLst/>
          </a:prstGeom>
          <a:noFill/>
          <a:ln cap="flat" cmpd="sng" w="28575">
            <a:solidFill>
              <a:srgbClr val="22222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951" name="Shape 951"/>
        <p:cNvGrpSpPr/>
        <p:nvPr/>
      </p:nvGrpSpPr>
      <p:grpSpPr>
        <a:xfrm>
          <a:off x="0" y="0"/>
          <a:ext cx="0" cy="0"/>
          <a:chOff x="0" y="0"/>
          <a:chExt cx="0" cy="0"/>
        </a:xfrm>
      </p:grpSpPr>
      <p:pic>
        <p:nvPicPr>
          <p:cNvPr id="952" name="Google Shape;952;p44"/>
          <p:cNvPicPr preferRelativeResize="0"/>
          <p:nvPr/>
        </p:nvPicPr>
        <p:blipFill>
          <a:blip r:embed="rId3">
            <a:alphaModFix/>
          </a:blip>
          <a:stretch>
            <a:fillRect/>
          </a:stretch>
        </p:blipFill>
        <p:spPr>
          <a:xfrm>
            <a:off x="1142287" y="1832800"/>
            <a:ext cx="7011825" cy="2933350"/>
          </a:xfrm>
          <a:prstGeom prst="rect">
            <a:avLst/>
          </a:prstGeom>
          <a:noFill/>
          <a:ln cap="flat" cmpd="sng" w="38100">
            <a:solidFill>
              <a:schemeClr val="accent6"/>
            </a:solidFill>
            <a:prstDash val="solid"/>
            <a:round/>
            <a:headEnd len="sm" w="sm" type="none"/>
            <a:tailEnd len="sm" w="sm" type="none"/>
          </a:ln>
        </p:spPr>
      </p:pic>
      <p:sp>
        <p:nvSpPr>
          <p:cNvPr id="953" name="Google Shape;953;p44"/>
          <p:cNvSpPr txBox="1"/>
          <p:nvPr>
            <p:ph idx="4294967295" type="title"/>
          </p:nvPr>
        </p:nvSpPr>
        <p:spPr>
          <a:xfrm>
            <a:off x="0" y="0"/>
            <a:ext cx="9144000" cy="18327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Review</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957" name="Shape 957"/>
        <p:cNvGrpSpPr/>
        <p:nvPr/>
      </p:nvGrpSpPr>
      <p:grpSpPr>
        <a:xfrm>
          <a:off x="0" y="0"/>
          <a:ext cx="0" cy="0"/>
          <a:chOff x="0" y="0"/>
          <a:chExt cx="0" cy="0"/>
        </a:xfrm>
      </p:grpSpPr>
      <p:pic>
        <p:nvPicPr>
          <p:cNvPr id="958" name="Google Shape;958;p45"/>
          <p:cNvPicPr preferRelativeResize="0"/>
          <p:nvPr/>
        </p:nvPicPr>
        <p:blipFill>
          <a:blip r:embed="rId3">
            <a:alphaModFix/>
          </a:blip>
          <a:stretch>
            <a:fillRect/>
          </a:stretch>
        </p:blipFill>
        <p:spPr>
          <a:xfrm>
            <a:off x="33025" y="1956125"/>
            <a:ext cx="9110976" cy="3187375"/>
          </a:xfrm>
          <a:prstGeom prst="rect">
            <a:avLst/>
          </a:prstGeom>
          <a:noFill/>
          <a:ln cap="flat" cmpd="sng" w="38100">
            <a:solidFill>
              <a:schemeClr val="accent6"/>
            </a:solidFill>
            <a:prstDash val="solid"/>
            <a:round/>
            <a:headEnd len="sm" w="sm" type="none"/>
            <a:tailEnd len="sm" w="sm" type="none"/>
          </a:ln>
        </p:spPr>
      </p:pic>
      <p:sp>
        <p:nvSpPr>
          <p:cNvPr id="959" name="Google Shape;959;p45"/>
          <p:cNvSpPr txBox="1"/>
          <p:nvPr>
            <p:ph idx="4294967295" type="title"/>
          </p:nvPr>
        </p:nvSpPr>
        <p:spPr>
          <a:xfrm>
            <a:off x="0" y="0"/>
            <a:ext cx="9144000" cy="19065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Review</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46"/>
          <p:cNvSpPr txBox="1"/>
          <p:nvPr>
            <p:ph idx="4294967295" type="title"/>
          </p:nvPr>
        </p:nvSpPr>
        <p:spPr>
          <a:xfrm>
            <a:off x="0" y="0"/>
            <a:ext cx="2059200" cy="2144700"/>
          </a:xfrm>
          <a:prstGeom prst="rect">
            <a:avLst/>
          </a:prstGeom>
          <a:solidFill>
            <a:srgbClr val="262626">
              <a:alpha val="85390"/>
            </a:srgbClr>
          </a:solid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047C6C"/>
              </a:solidFill>
            </a:endParaRPr>
          </a:p>
          <a:p>
            <a:pPr indent="0" lvl="0" marL="0" rtl="0" algn="l">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Feedback</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65" name="Google Shape;965;p46"/>
          <p:cNvPicPr preferRelativeResize="0"/>
          <p:nvPr/>
        </p:nvPicPr>
        <p:blipFill>
          <a:blip r:embed="rId3">
            <a:alphaModFix/>
          </a:blip>
          <a:stretch>
            <a:fillRect/>
          </a:stretch>
        </p:blipFill>
        <p:spPr>
          <a:xfrm>
            <a:off x="0" y="2144775"/>
            <a:ext cx="9143999" cy="2980398"/>
          </a:xfrm>
          <a:prstGeom prst="rect">
            <a:avLst/>
          </a:prstGeom>
          <a:noFill/>
          <a:ln cap="flat" cmpd="sng" w="28575">
            <a:solidFill>
              <a:srgbClr val="222222"/>
            </a:solidFill>
            <a:prstDash val="solid"/>
            <a:round/>
            <a:headEnd len="sm" w="sm" type="none"/>
            <a:tailEnd len="sm" w="sm" type="none"/>
          </a:ln>
        </p:spPr>
      </p:pic>
      <p:pic>
        <p:nvPicPr>
          <p:cNvPr id="966" name="Google Shape;966;p46"/>
          <p:cNvPicPr preferRelativeResize="0"/>
          <p:nvPr/>
        </p:nvPicPr>
        <p:blipFill>
          <a:blip r:embed="rId4">
            <a:alphaModFix/>
          </a:blip>
          <a:stretch>
            <a:fillRect/>
          </a:stretch>
        </p:blipFill>
        <p:spPr>
          <a:xfrm>
            <a:off x="2059125" y="0"/>
            <a:ext cx="7084874" cy="2144775"/>
          </a:xfrm>
          <a:prstGeom prst="rect">
            <a:avLst/>
          </a:prstGeom>
          <a:noFill/>
          <a:ln cap="flat" cmpd="sng" w="28575">
            <a:solidFill>
              <a:srgbClr val="22222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970" name="Shape 970"/>
        <p:cNvGrpSpPr/>
        <p:nvPr/>
      </p:nvGrpSpPr>
      <p:grpSpPr>
        <a:xfrm>
          <a:off x="0" y="0"/>
          <a:ext cx="0" cy="0"/>
          <a:chOff x="0" y="0"/>
          <a:chExt cx="0" cy="0"/>
        </a:xfrm>
      </p:grpSpPr>
      <p:sp>
        <p:nvSpPr>
          <p:cNvPr id="971" name="Google Shape;971;p47"/>
          <p:cNvSpPr txBox="1"/>
          <p:nvPr>
            <p:ph idx="4294967295" type="title"/>
          </p:nvPr>
        </p:nvSpPr>
        <p:spPr>
          <a:xfrm>
            <a:off x="0" y="0"/>
            <a:ext cx="9144000" cy="51435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047C6C"/>
                </a:solidFill>
              </a:rPr>
              <a:t>ER Diagram</a:t>
            </a:r>
            <a:endParaRPr sz="2300">
              <a:solidFill>
                <a:srgbClr val="047C6C"/>
              </a:solidFill>
            </a:endParaRPr>
          </a:p>
        </p:txBody>
      </p:sp>
      <p:pic>
        <p:nvPicPr>
          <p:cNvPr id="972" name="Google Shape;972;p47"/>
          <p:cNvPicPr preferRelativeResize="0"/>
          <p:nvPr/>
        </p:nvPicPr>
        <p:blipFill>
          <a:blip r:embed="rId3">
            <a:alphaModFix/>
          </a:blip>
          <a:stretch>
            <a:fillRect/>
          </a:stretch>
        </p:blipFill>
        <p:spPr>
          <a:xfrm>
            <a:off x="1362000" y="546000"/>
            <a:ext cx="6502199" cy="4547850"/>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0"/>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OBJECTIVE &amp; MOTIVATION</a:t>
            </a:r>
            <a:endParaRPr>
              <a:solidFill>
                <a:schemeClr val="dk2"/>
              </a:solidFill>
            </a:endParaRPr>
          </a:p>
          <a:p>
            <a:pPr indent="0" lvl="0" marL="0" rtl="0" algn="ctr">
              <a:spcBef>
                <a:spcPts val="0"/>
              </a:spcBef>
              <a:spcAft>
                <a:spcPts val="0"/>
              </a:spcAft>
              <a:buNone/>
            </a:pPr>
            <a:r>
              <a:t/>
            </a:r>
            <a:endParaRPr/>
          </a:p>
        </p:txBody>
      </p:sp>
      <p:sp>
        <p:nvSpPr>
          <p:cNvPr id="849" name="Google Shape;849;p30"/>
          <p:cNvSpPr txBox="1"/>
          <p:nvPr>
            <p:ph idx="1" type="body"/>
          </p:nvPr>
        </p:nvSpPr>
        <p:spPr>
          <a:xfrm>
            <a:off x="683700" y="1270525"/>
            <a:ext cx="7776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We are planning to create a user-friendly web application that can handle the primary housekeeping functions of a library , making it easier for the libraries to manage asset collections as well as </a:t>
            </a:r>
            <a:endParaRPr b="1" sz="15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relationships with their members.</a:t>
            </a:r>
            <a:endParaRPr b="1" sz="15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It will help libraries keep track of the books and their checkouts, as well as member’s subscriptions and profiles.</a:t>
            </a:r>
            <a:endParaRPr b="1" sz="15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b="1" sz="15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rPr b="1" lang="en" sz="1500">
                <a:solidFill>
                  <a:schemeClr val="dk1"/>
                </a:solidFill>
                <a:latin typeface="Comfortaa"/>
                <a:ea typeface="Comfortaa"/>
                <a:cs typeface="Comfortaa"/>
                <a:sym typeface="Comfortaa"/>
              </a:rPr>
              <a:t>It allows the librarian to maintain library resources in a more operative manner that will help to save their time. It is also convenient for the librarian to manage the process of books allotting and making payment. Library management system is also useful for students as well as a librarian to keep the constant track of the availability of all books in a store.</a:t>
            </a:r>
            <a:endParaRPr b="1" sz="12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sz="1200">
              <a:solidFill>
                <a:srgbClr val="00C3B1"/>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8"/>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cxnSp>
        <p:nvCxnSpPr>
          <p:cNvPr id="978" name="Google Shape;978;p48"/>
          <p:cNvCxnSpPr/>
          <p:nvPr/>
        </p:nvCxnSpPr>
        <p:spPr>
          <a:xfrm>
            <a:off x="-31875" y="2915450"/>
            <a:ext cx="9177900" cy="0"/>
          </a:xfrm>
          <a:prstGeom prst="straightConnector1">
            <a:avLst/>
          </a:prstGeom>
          <a:noFill/>
          <a:ln cap="flat" cmpd="sng" w="19050">
            <a:solidFill>
              <a:schemeClr val="dk1"/>
            </a:solidFill>
            <a:prstDash val="solid"/>
            <a:round/>
            <a:headEnd len="med" w="med" type="none"/>
            <a:tailEnd len="med" w="med" type="none"/>
          </a:ln>
        </p:spPr>
      </p:cxnSp>
      <p:cxnSp>
        <p:nvCxnSpPr>
          <p:cNvPr id="979" name="Google Shape;979;p48"/>
          <p:cNvCxnSpPr/>
          <p:nvPr/>
        </p:nvCxnSpPr>
        <p:spPr>
          <a:xfrm rot="10800000">
            <a:off x="1483250" y="2151800"/>
            <a:ext cx="0" cy="304500"/>
          </a:xfrm>
          <a:prstGeom prst="straightConnector1">
            <a:avLst/>
          </a:prstGeom>
          <a:noFill/>
          <a:ln cap="flat" cmpd="sng" w="19050">
            <a:solidFill>
              <a:schemeClr val="dk1"/>
            </a:solidFill>
            <a:prstDash val="solid"/>
            <a:round/>
            <a:headEnd len="med" w="med" type="none"/>
            <a:tailEnd len="med" w="med" type="none"/>
          </a:ln>
        </p:spPr>
      </p:cxnSp>
      <p:sp>
        <p:nvSpPr>
          <p:cNvPr id="980" name="Google Shape;980;p48"/>
          <p:cNvSpPr/>
          <p:nvPr/>
        </p:nvSpPr>
        <p:spPr>
          <a:xfrm>
            <a:off x="768800" y="2456300"/>
            <a:ext cx="1456800" cy="91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Palanquin Dark"/>
                <a:ea typeface="Palanquin Dark"/>
                <a:cs typeface="Palanquin Dark"/>
                <a:sym typeface="Palanquin Dark"/>
              </a:rPr>
              <a:t>August</a:t>
            </a:r>
            <a:endParaRPr b="1" sz="1300">
              <a:solidFill>
                <a:schemeClr val="accent6"/>
              </a:solidFill>
              <a:latin typeface="Palanquin Dark"/>
              <a:ea typeface="Palanquin Dark"/>
              <a:cs typeface="Palanquin Dark"/>
              <a:sym typeface="Palanquin Dark"/>
            </a:endParaRPr>
          </a:p>
        </p:txBody>
      </p:sp>
      <p:cxnSp>
        <p:nvCxnSpPr>
          <p:cNvPr id="981" name="Google Shape;981;p48"/>
          <p:cNvCxnSpPr/>
          <p:nvPr/>
        </p:nvCxnSpPr>
        <p:spPr>
          <a:xfrm rot="10800000">
            <a:off x="3490650" y="3374600"/>
            <a:ext cx="0" cy="304500"/>
          </a:xfrm>
          <a:prstGeom prst="straightConnector1">
            <a:avLst/>
          </a:prstGeom>
          <a:noFill/>
          <a:ln cap="flat" cmpd="sng" w="19050">
            <a:solidFill>
              <a:schemeClr val="dk1"/>
            </a:solidFill>
            <a:prstDash val="solid"/>
            <a:round/>
            <a:headEnd len="med" w="med" type="none"/>
            <a:tailEnd len="med" w="med" type="none"/>
          </a:ln>
        </p:spPr>
      </p:cxnSp>
      <p:sp>
        <p:nvSpPr>
          <p:cNvPr id="982" name="Google Shape;982;p48"/>
          <p:cNvSpPr/>
          <p:nvPr/>
        </p:nvSpPr>
        <p:spPr>
          <a:xfrm>
            <a:off x="2776250" y="2456300"/>
            <a:ext cx="1456800" cy="91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6"/>
                </a:solidFill>
                <a:latin typeface="Palanquin Dark"/>
                <a:ea typeface="Palanquin Dark"/>
                <a:cs typeface="Palanquin Dark"/>
                <a:sym typeface="Palanquin Dark"/>
              </a:rPr>
              <a:t>September</a:t>
            </a:r>
            <a:endParaRPr b="1" sz="1200">
              <a:solidFill>
                <a:schemeClr val="accent6"/>
              </a:solidFill>
              <a:latin typeface="Palanquin Dark"/>
              <a:ea typeface="Palanquin Dark"/>
              <a:cs typeface="Palanquin Dark"/>
              <a:sym typeface="Palanquin Dark"/>
            </a:endParaRPr>
          </a:p>
        </p:txBody>
      </p:sp>
      <p:cxnSp>
        <p:nvCxnSpPr>
          <p:cNvPr id="983" name="Google Shape;983;p48"/>
          <p:cNvCxnSpPr/>
          <p:nvPr/>
        </p:nvCxnSpPr>
        <p:spPr>
          <a:xfrm rot="10800000">
            <a:off x="5574250" y="2151800"/>
            <a:ext cx="0" cy="304500"/>
          </a:xfrm>
          <a:prstGeom prst="straightConnector1">
            <a:avLst/>
          </a:prstGeom>
          <a:noFill/>
          <a:ln cap="flat" cmpd="sng" w="19050">
            <a:solidFill>
              <a:schemeClr val="dk1"/>
            </a:solidFill>
            <a:prstDash val="solid"/>
            <a:round/>
            <a:headEnd len="med" w="med" type="none"/>
            <a:tailEnd len="med" w="med" type="none"/>
          </a:ln>
        </p:spPr>
      </p:cxnSp>
      <p:sp>
        <p:nvSpPr>
          <p:cNvPr id="984" name="Google Shape;984;p48"/>
          <p:cNvSpPr/>
          <p:nvPr/>
        </p:nvSpPr>
        <p:spPr>
          <a:xfrm>
            <a:off x="4876425" y="2456300"/>
            <a:ext cx="1456800" cy="91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Palanquin Dark"/>
                <a:ea typeface="Palanquin Dark"/>
                <a:cs typeface="Palanquin Dark"/>
                <a:sym typeface="Palanquin Dark"/>
              </a:rPr>
              <a:t>October</a:t>
            </a:r>
            <a:endParaRPr b="1" sz="1300">
              <a:solidFill>
                <a:schemeClr val="accent6"/>
              </a:solidFill>
              <a:latin typeface="Palanquin Dark"/>
              <a:ea typeface="Palanquin Dark"/>
              <a:cs typeface="Palanquin Dark"/>
              <a:sym typeface="Palanquin Dark"/>
            </a:endParaRPr>
          </a:p>
        </p:txBody>
      </p:sp>
      <p:sp>
        <p:nvSpPr>
          <p:cNvPr id="985" name="Google Shape;985;p48"/>
          <p:cNvSpPr/>
          <p:nvPr/>
        </p:nvSpPr>
        <p:spPr>
          <a:xfrm>
            <a:off x="6807700" y="2456300"/>
            <a:ext cx="1456800" cy="918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6"/>
                </a:solidFill>
                <a:latin typeface="Palanquin Dark"/>
                <a:ea typeface="Palanquin Dark"/>
                <a:cs typeface="Palanquin Dark"/>
                <a:sym typeface="Palanquin Dark"/>
              </a:rPr>
              <a:t>November</a:t>
            </a:r>
            <a:endParaRPr b="1" sz="1300">
              <a:solidFill>
                <a:schemeClr val="accent6"/>
              </a:solidFill>
              <a:latin typeface="Palanquin Dark"/>
              <a:ea typeface="Palanquin Dark"/>
              <a:cs typeface="Palanquin Dark"/>
              <a:sym typeface="Palanquin Dark"/>
            </a:endParaRPr>
          </a:p>
        </p:txBody>
      </p:sp>
      <p:cxnSp>
        <p:nvCxnSpPr>
          <p:cNvPr id="986" name="Google Shape;986;p48"/>
          <p:cNvCxnSpPr/>
          <p:nvPr/>
        </p:nvCxnSpPr>
        <p:spPr>
          <a:xfrm rot="10800000">
            <a:off x="7505450" y="3374600"/>
            <a:ext cx="0" cy="304500"/>
          </a:xfrm>
          <a:prstGeom prst="straightConnector1">
            <a:avLst/>
          </a:prstGeom>
          <a:noFill/>
          <a:ln cap="flat" cmpd="sng" w="19050">
            <a:solidFill>
              <a:schemeClr val="dk1"/>
            </a:solidFill>
            <a:prstDash val="solid"/>
            <a:round/>
            <a:headEnd len="med" w="med" type="none"/>
            <a:tailEnd len="med" w="med" type="none"/>
          </a:ln>
        </p:spPr>
      </p:cxnSp>
      <p:sp>
        <p:nvSpPr>
          <p:cNvPr id="987" name="Google Shape;987;p48"/>
          <p:cNvSpPr txBox="1"/>
          <p:nvPr/>
        </p:nvSpPr>
        <p:spPr>
          <a:xfrm>
            <a:off x="648050" y="1293538"/>
            <a:ext cx="1822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alanquin Dark"/>
                <a:ea typeface="Palanquin Dark"/>
                <a:cs typeface="Palanquin Dark"/>
                <a:sym typeface="Palanquin Dark"/>
              </a:rPr>
              <a:t>SQL</a:t>
            </a:r>
            <a:endParaRPr b="1" sz="2000">
              <a:solidFill>
                <a:schemeClr val="dk1"/>
              </a:solidFill>
              <a:latin typeface="Palanquin Dark"/>
              <a:ea typeface="Palanquin Dark"/>
              <a:cs typeface="Palanquin Dark"/>
              <a:sym typeface="Palanquin Dark"/>
            </a:endParaRPr>
          </a:p>
        </p:txBody>
      </p:sp>
      <p:sp>
        <p:nvSpPr>
          <p:cNvPr id="988" name="Google Shape;988;p48"/>
          <p:cNvSpPr txBox="1"/>
          <p:nvPr/>
        </p:nvSpPr>
        <p:spPr>
          <a:xfrm>
            <a:off x="551150" y="1617550"/>
            <a:ext cx="20166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Vadodara"/>
                <a:ea typeface="Hind Vadodara"/>
                <a:cs typeface="Hind Vadodara"/>
                <a:sym typeface="Hind Vadodara"/>
              </a:rPr>
              <a:t>Made the schema and added relations</a:t>
            </a:r>
            <a:endParaRPr>
              <a:solidFill>
                <a:schemeClr val="lt1"/>
              </a:solidFill>
              <a:latin typeface="Hind Vadodara"/>
              <a:ea typeface="Hind Vadodara"/>
              <a:cs typeface="Hind Vadodara"/>
              <a:sym typeface="Hind Vadodara"/>
            </a:endParaRPr>
          </a:p>
        </p:txBody>
      </p:sp>
      <p:sp>
        <p:nvSpPr>
          <p:cNvPr id="989" name="Google Shape;989;p48"/>
          <p:cNvSpPr txBox="1"/>
          <p:nvPr/>
        </p:nvSpPr>
        <p:spPr>
          <a:xfrm>
            <a:off x="2579250" y="3625388"/>
            <a:ext cx="1822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alanquin Dark"/>
                <a:ea typeface="Palanquin Dark"/>
                <a:cs typeface="Palanquin Dark"/>
                <a:sym typeface="Palanquin Dark"/>
              </a:rPr>
              <a:t>Front-End</a:t>
            </a:r>
            <a:endParaRPr b="1" sz="2000">
              <a:solidFill>
                <a:schemeClr val="dk1"/>
              </a:solidFill>
              <a:latin typeface="Palanquin Dark"/>
              <a:ea typeface="Palanquin Dark"/>
              <a:cs typeface="Palanquin Dark"/>
              <a:sym typeface="Palanquin Dark"/>
            </a:endParaRPr>
          </a:p>
        </p:txBody>
      </p:sp>
      <p:sp>
        <p:nvSpPr>
          <p:cNvPr id="990" name="Google Shape;990;p48"/>
          <p:cNvSpPr txBox="1"/>
          <p:nvPr/>
        </p:nvSpPr>
        <p:spPr>
          <a:xfrm>
            <a:off x="2482350" y="3947600"/>
            <a:ext cx="2016600" cy="6258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a:solidFill>
                  <a:schemeClr val="lt1"/>
                </a:solidFill>
                <a:latin typeface="Hind Vadodara"/>
                <a:ea typeface="Hind Vadodara"/>
                <a:cs typeface="Hind Vadodara"/>
                <a:sym typeface="Hind Vadodara"/>
              </a:rPr>
              <a:t>HTML,CSS and JS for frontend </a:t>
            </a:r>
            <a:endParaRPr>
              <a:solidFill>
                <a:schemeClr val="lt1"/>
              </a:solidFill>
              <a:latin typeface="Hind Vadodara"/>
              <a:ea typeface="Hind Vadodara"/>
              <a:cs typeface="Hind Vadodara"/>
              <a:sym typeface="Hind Vadodara"/>
            </a:endParaRPr>
          </a:p>
          <a:p>
            <a:pPr indent="0" lvl="0" marL="0" rtl="0" algn="l">
              <a:lnSpc>
                <a:spcPct val="115000"/>
              </a:lnSpc>
              <a:spcBef>
                <a:spcPts val="0"/>
              </a:spcBef>
              <a:spcAft>
                <a:spcPts val="0"/>
              </a:spcAft>
              <a:buNone/>
            </a:pPr>
            <a:r>
              <a:t/>
            </a:r>
            <a:endParaRPr>
              <a:solidFill>
                <a:schemeClr val="lt1"/>
              </a:solidFill>
              <a:latin typeface="Hind Vadodara"/>
              <a:ea typeface="Hind Vadodara"/>
              <a:cs typeface="Hind Vadodara"/>
              <a:sym typeface="Hind Vadodara"/>
            </a:endParaRPr>
          </a:p>
          <a:p>
            <a:pPr indent="0" lvl="0" marL="0" rtl="0" algn="ctr">
              <a:spcBef>
                <a:spcPts val="0"/>
              </a:spcBef>
              <a:spcAft>
                <a:spcPts val="0"/>
              </a:spcAft>
              <a:buNone/>
            </a:pPr>
            <a:r>
              <a:t/>
            </a:r>
            <a:endParaRPr>
              <a:solidFill>
                <a:schemeClr val="lt1"/>
              </a:solidFill>
              <a:latin typeface="Hind Vadodara"/>
              <a:ea typeface="Hind Vadodara"/>
              <a:cs typeface="Hind Vadodara"/>
              <a:sym typeface="Hind Vadodara"/>
            </a:endParaRPr>
          </a:p>
        </p:txBody>
      </p:sp>
      <p:sp>
        <p:nvSpPr>
          <p:cNvPr id="991" name="Google Shape;991;p48"/>
          <p:cNvSpPr txBox="1"/>
          <p:nvPr/>
        </p:nvSpPr>
        <p:spPr>
          <a:xfrm>
            <a:off x="4662850" y="1293538"/>
            <a:ext cx="1822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alanquin Dark"/>
                <a:ea typeface="Palanquin Dark"/>
                <a:cs typeface="Palanquin Dark"/>
                <a:sym typeface="Palanquin Dark"/>
              </a:rPr>
              <a:t>Back-End</a:t>
            </a:r>
            <a:endParaRPr b="1" sz="2000">
              <a:solidFill>
                <a:schemeClr val="dk1"/>
              </a:solidFill>
              <a:latin typeface="Palanquin Dark"/>
              <a:ea typeface="Palanquin Dark"/>
              <a:cs typeface="Palanquin Dark"/>
              <a:sym typeface="Palanquin Dark"/>
            </a:endParaRPr>
          </a:p>
        </p:txBody>
      </p:sp>
      <p:sp>
        <p:nvSpPr>
          <p:cNvPr id="992" name="Google Shape;992;p48"/>
          <p:cNvSpPr txBox="1"/>
          <p:nvPr/>
        </p:nvSpPr>
        <p:spPr>
          <a:xfrm>
            <a:off x="4565950" y="1617550"/>
            <a:ext cx="20166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Vadodara"/>
                <a:ea typeface="Hind Vadodara"/>
                <a:cs typeface="Hind Vadodara"/>
                <a:sym typeface="Hind Vadodara"/>
              </a:rPr>
              <a:t>Will use Django for the backend processing</a:t>
            </a:r>
            <a:endParaRPr>
              <a:solidFill>
                <a:schemeClr val="lt1"/>
              </a:solidFill>
              <a:latin typeface="Hind Vadodara"/>
              <a:ea typeface="Hind Vadodara"/>
              <a:cs typeface="Hind Vadodara"/>
              <a:sym typeface="Hind Vadodara"/>
            </a:endParaRPr>
          </a:p>
          <a:p>
            <a:pPr indent="0" lvl="0" marL="0" rtl="0" algn="ctr">
              <a:spcBef>
                <a:spcPts val="0"/>
              </a:spcBef>
              <a:spcAft>
                <a:spcPts val="0"/>
              </a:spcAft>
              <a:buNone/>
            </a:pPr>
            <a:r>
              <a:t/>
            </a:r>
            <a:endParaRPr>
              <a:solidFill>
                <a:schemeClr val="lt1"/>
              </a:solidFill>
              <a:latin typeface="Hind Vadodara"/>
              <a:ea typeface="Hind Vadodara"/>
              <a:cs typeface="Hind Vadodara"/>
              <a:sym typeface="Hind Vadodara"/>
            </a:endParaRPr>
          </a:p>
        </p:txBody>
      </p:sp>
      <p:sp>
        <p:nvSpPr>
          <p:cNvPr id="993" name="Google Shape;993;p48"/>
          <p:cNvSpPr txBox="1"/>
          <p:nvPr/>
        </p:nvSpPr>
        <p:spPr>
          <a:xfrm>
            <a:off x="6594050" y="3625388"/>
            <a:ext cx="1822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alanquin Dark"/>
                <a:ea typeface="Palanquin Dark"/>
                <a:cs typeface="Palanquin Dark"/>
                <a:sym typeface="Palanquin Dark"/>
              </a:rPr>
              <a:t>Final-Shot</a:t>
            </a:r>
            <a:endParaRPr b="1" sz="2000">
              <a:solidFill>
                <a:schemeClr val="dk1"/>
              </a:solidFill>
              <a:latin typeface="Palanquin Dark"/>
              <a:ea typeface="Palanquin Dark"/>
              <a:cs typeface="Palanquin Dark"/>
              <a:sym typeface="Palanquin Dark"/>
            </a:endParaRPr>
          </a:p>
        </p:txBody>
      </p:sp>
      <p:sp>
        <p:nvSpPr>
          <p:cNvPr id="994" name="Google Shape;994;p48"/>
          <p:cNvSpPr txBox="1"/>
          <p:nvPr/>
        </p:nvSpPr>
        <p:spPr>
          <a:xfrm>
            <a:off x="6497150" y="3947600"/>
            <a:ext cx="20166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ind Vadodara"/>
                <a:ea typeface="Hind Vadodara"/>
                <a:cs typeface="Hind Vadodara"/>
                <a:sym typeface="Hind Vadodara"/>
              </a:rPr>
              <a:t>Deployment</a:t>
            </a:r>
            <a:endParaRPr>
              <a:solidFill>
                <a:schemeClr val="lt1"/>
              </a:solidFill>
              <a:latin typeface="Hind Vadodara"/>
              <a:ea typeface="Hind Vadodara"/>
              <a:cs typeface="Hind Vadodara"/>
              <a:sym typeface="Hind Vadodara"/>
            </a:endParaRPr>
          </a:p>
        </p:txBody>
      </p:sp>
      <p:sp>
        <p:nvSpPr>
          <p:cNvPr id="995" name="Google Shape;995;p48"/>
          <p:cNvSpPr txBox="1"/>
          <p:nvPr>
            <p:ph idx="4294967295" type="title"/>
          </p:nvPr>
        </p:nvSpPr>
        <p:spPr>
          <a:xfrm>
            <a:off x="6385070" y="4214450"/>
            <a:ext cx="23733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u="sng">
                <a:solidFill>
                  <a:schemeClr val="hlink"/>
                </a:solidFill>
                <a:hlinkClick r:id="rId3"/>
              </a:rPr>
              <a:t>Link to the site</a:t>
            </a:r>
            <a:endParaRPr b="0" sz="1500">
              <a:solidFill>
                <a:schemeClr val="accent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9"/>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Languages &amp; Frameworks Used</a:t>
            </a:r>
            <a:endParaRPr/>
          </a:p>
        </p:txBody>
      </p:sp>
      <p:pic>
        <p:nvPicPr>
          <p:cNvPr descr="html5 logo, html logo 31813" id="1001" name="Google Shape;1001;p49"/>
          <p:cNvPicPr preferRelativeResize="0"/>
          <p:nvPr/>
        </p:nvPicPr>
        <p:blipFill>
          <a:blip r:embed="rId3">
            <a:alphaModFix/>
          </a:blip>
          <a:stretch>
            <a:fillRect/>
          </a:stretch>
        </p:blipFill>
        <p:spPr>
          <a:xfrm>
            <a:off x="1746675" y="1697628"/>
            <a:ext cx="1099775" cy="1003850"/>
          </a:xfrm>
          <a:prstGeom prst="rect">
            <a:avLst/>
          </a:prstGeom>
          <a:noFill/>
          <a:ln>
            <a:noFill/>
          </a:ln>
        </p:spPr>
      </p:pic>
      <p:pic>
        <p:nvPicPr>
          <p:cNvPr descr="html5 logo, opencode css #31821" id="1002" name="Google Shape;1002;p49"/>
          <p:cNvPicPr preferRelativeResize="0"/>
          <p:nvPr/>
        </p:nvPicPr>
        <p:blipFill rotWithShape="1">
          <a:blip r:embed="rId4">
            <a:alphaModFix/>
          </a:blip>
          <a:srcRect b="0" l="0" r="0" t="15002"/>
          <a:stretch/>
        </p:blipFill>
        <p:spPr>
          <a:xfrm>
            <a:off x="4070487" y="1607675"/>
            <a:ext cx="1003016" cy="1097175"/>
          </a:xfrm>
          <a:prstGeom prst="rect">
            <a:avLst/>
          </a:prstGeom>
          <a:noFill/>
          <a:ln>
            <a:noFill/>
          </a:ln>
        </p:spPr>
      </p:pic>
      <p:pic>
        <p:nvPicPr>
          <p:cNvPr descr="javascript logo transparent logo javascript images 39395" id="1003" name="Google Shape;1003;p49"/>
          <p:cNvPicPr preferRelativeResize="0"/>
          <p:nvPr/>
        </p:nvPicPr>
        <p:blipFill>
          <a:blip r:embed="rId5">
            <a:alphaModFix/>
          </a:blip>
          <a:stretch>
            <a:fillRect/>
          </a:stretch>
        </p:blipFill>
        <p:spPr>
          <a:xfrm>
            <a:off x="5466252" y="1607675"/>
            <a:ext cx="2432775" cy="1248360"/>
          </a:xfrm>
          <a:prstGeom prst="rect">
            <a:avLst/>
          </a:prstGeom>
          <a:noFill/>
          <a:ln>
            <a:noFill/>
          </a:ln>
        </p:spPr>
      </p:pic>
      <p:pic>
        <p:nvPicPr>
          <p:cNvPr descr="logo mysql, five advantages disadvantages mysql" id="1004" name="Google Shape;1004;p49"/>
          <p:cNvPicPr preferRelativeResize="0"/>
          <p:nvPr/>
        </p:nvPicPr>
        <p:blipFill>
          <a:blip r:embed="rId6">
            <a:alphaModFix/>
          </a:blip>
          <a:stretch>
            <a:fillRect/>
          </a:stretch>
        </p:blipFill>
        <p:spPr>
          <a:xfrm>
            <a:off x="6187775" y="3445975"/>
            <a:ext cx="1369248" cy="1141050"/>
          </a:xfrm>
          <a:prstGeom prst="rect">
            <a:avLst/>
          </a:prstGeom>
          <a:noFill/>
          <a:ln>
            <a:noFill/>
          </a:ln>
        </p:spPr>
      </p:pic>
      <p:pic>
        <p:nvPicPr>
          <p:cNvPr id="1005" name="Google Shape;1005;p49"/>
          <p:cNvPicPr preferRelativeResize="0"/>
          <p:nvPr/>
        </p:nvPicPr>
        <p:blipFill>
          <a:blip r:embed="rId7">
            <a:alphaModFix/>
          </a:blip>
          <a:stretch>
            <a:fillRect/>
          </a:stretch>
        </p:blipFill>
        <p:spPr>
          <a:xfrm>
            <a:off x="1810613" y="3568813"/>
            <a:ext cx="1169575" cy="1141050"/>
          </a:xfrm>
          <a:prstGeom prst="rect">
            <a:avLst/>
          </a:prstGeom>
          <a:noFill/>
          <a:ln>
            <a:noFill/>
          </a:ln>
        </p:spPr>
      </p:pic>
      <p:pic>
        <p:nvPicPr>
          <p:cNvPr id="1006" name="Google Shape;1006;p49"/>
          <p:cNvPicPr preferRelativeResize="0"/>
          <p:nvPr/>
        </p:nvPicPr>
        <p:blipFill>
          <a:blip r:embed="rId8">
            <a:alphaModFix/>
          </a:blip>
          <a:stretch>
            <a:fillRect/>
          </a:stretch>
        </p:blipFill>
        <p:spPr>
          <a:xfrm>
            <a:off x="3678236" y="3615450"/>
            <a:ext cx="1967026" cy="8953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0"/>
          <p:cNvSpPr txBox="1"/>
          <p:nvPr>
            <p:ph type="title"/>
          </p:nvPr>
        </p:nvSpPr>
        <p:spPr>
          <a:xfrm>
            <a:off x="1953138" y="754850"/>
            <a:ext cx="5237700" cy="18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How It Looks Like</a:t>
            </a:r>
            <a:endParaRPr sz="5600"/>
          </a:p>
        </p:txBody>
      </p:sp>
      <p:grpSp>
        <p:nvGrpSpPr>
          <p:cNvPr id="1012" name="Google Shape;1012;p50"/>
          <p:cNvGrpSpPr/>
          <p:nvPr/>
        </p:nvGrpSpPr>
        <p:grpSpPr>
          <a:xfrm>
            <a:off x="2596122" y="2907849"/>
            <a:ext cx="3951765" cy="1958915"/>
            <a:chOff x="3162959" y="1504135"/>
            <a:chExt cx="1812404" cy="898420"/>
          </a:xfrm>
        </p:grpSpPr>
        <p:sp>
          <p:nvSpPr>
            <p:cNvPr id="1013" name="Google Shape;1013;p50"/>
            <p:cNvSpPr/>
            <p:nvPr/>
          </p:nvSpPr>
          <p:spPr>
            <a:xfrm>
              <a:off x="3971095" y="1557799"/>
              <a:ext cx="203584" cy="189000"/>
            </a:xfrm>
            <a:custGeom>
              <a:rect b="b" l="l" r="r" t="t"/>
              <a:pathLst>
                <a:path extrusionOk="0" h="8294" w="8934">
                  <a:moveTo>
                    <a:pt x="5504" y="1"/>
                  </a:moveTo>
                  <a:cubicBezTo>
                    <a:pt x="5200" y="1"/>
                    <a:pt x="4873" y="79"/>
                    <a:pt x="4520" y="251"/>
                  </a:cubicBezTo>
                  <a:cubicBezTo>
                    <a:pt x="4520" y="251"/>
                    <a:pt x="4178" y="108"/>
                    <a:pt x="3695" y="108"/>
                  </a:cubicBezTo>
                  <a:cubicBezTo>
                    <a:pt x="2877" y="108"/>
                    <a:pt x="1654" y="519"/>
                    <a:pt x="1000" y="2732"/>
                  </a:cubicBezTo>
                  <a:cubicBezTo>
                    <a:pt x="0" y="6223"/>
                    <a:pt x="39" y="7665"/>
                    <a:pt x="1635" y="8184"/>
                  </a:cubicBezTo>
                  <a:cubicBezTo>
                    <a:pt x="1897" y="8262"/>
                    <a:pt x="2125" y="8294"/>
                    <a:pt x="2328" y="8294"/>
                  </a:cubicBezTo>
                  <a:cubicBezTo>
                    <a:pt x="2751" y="8294"/>
                    <a:pt x="3067" y="8157"/>
                    <a:pt x="3366" y="8021"/>
                  </a:cubicBezTo>
                  <a:cubicBezTo>
                    <a:pt x="3632" y="7891"/>
                    <a:pt x="3902" y="7757"/>
                    <a:pt x="4247" y="7757"/>
                  </a:cubicBezTo>
                  <a:cubicBezTo>
                    <a:pt x="4414" y="7757"/>
                    <a:pt x="4598" y="7789"/>
                    <a:pt x="4808" y="7867"/>
                  </a:cubicBezTo>
                  <a:cubicBezTo>
                    <a:pt x="5336" y="8071"/>
                    <a:pt x="6037" y="8232"/>
                    <a:pt x="6696" y="8232"/>
                  </a:cubicBezTo>
                  <a:cubicBezTo>
                    <a:pt x="7588" y="8232"/>
                    <a:pt x="8402" y="7938"/>
                    <a:pt x="8607" y="7059"/>
                  </a:cubicBezTo>
                  <a:cubicBezTo>
                    <a:pt x="8934" y="5699"/>
                    <a:pt x="8097" y="1"/>
                    <a:pt x="5504"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3911711" y="1611942"/>
              <a:ext cx="356966" cy="458416"/>
            </a:xfrm>
            <a:custGeom>
              <a:rect b="b" l="l" r="r" t="t"/>
              <a:pathLst>
                <a:path extrusionOk="0" h="20117" w="15665">
                  <a:moveTo>
                    <a:pt x="8857" y="0"/>
                  </a:moveTo>
                  <a:lnTo>
                    <a:pt x="5972" y="923"/>
                  </a:lnTo>
                  <a:cubicBezTo>
                    <a:pt x="5972" y="923"/>
                    <a:pt x="5885" y="3962"/>
                    <a:pt x="5809" y="5010"/>
                  </a:cubicBezTo>
                  <a:cubicBezTo>
                    <a:pt x="5683" y="6150"/>
                    <a:pt x="4708" y="6367"/>
                    <a:pt x="3643" y="6367"/>
                  </a:cubicBezTo>
                  <a:cubicBezTo>
                    <a:pt x="3325" y="6367"/>
                    <a:pt x="2998" y="6348"/>
                    <a:pt x="2683" y="6328"/>
                  </a:cubicBezTo>
                  <a:cubicBezTo>
                    <a:pt x="2395" y="6312"/>
                    <a:pt x="2119" y="6297"/>
                    <a:pt x="1873" y="6297"/>
                  </a:cubicBezTo>
                  <a:cubicBezTo>
                    <a:pt x="1505" y="6297"/>
                    <a:pt x="1206" y="6332"/>
                    <a:pt x="1039" y="6453"/>
                  </a:cubicBezTo>
                  <a:cubicBezTo>
                    <a:pt x="241" y="7049"/>
                    <a:pt x="0" y="20117"/>
                    <a:pt x="0" y="20117"/>
                  </a:cubicBezTo>
                  <a:lnTo>
                    <a:pt x="15386" y="20117"/>
                  </a:lnTo>
                  <a:cubicBezTo>
                    <a:pt x="15386" y="20117"/>
                    <a:pt x="15665" y="8770"/>
                    <a:pt x="14703" y="7212"/>
                  </a:cubicBezTo>
                  <a:cubicBezTo>
                    <a:pt x="14268" y="6522"/>
                    <a:pt x="13293" y="6394"/>
                    <a:pt x="12255" y="6394"/>
                  </a:cubicBezTo>
                  <a:cubicBezTo>
                    <a:pt x="11963" y="6394"/>
                    <a:pt x="11667" y="6404"/>
                    <a:pt x="11376" y="6414"/>
                  </a:cubicBezTo>
                  <a:cubicBezTo>
                    <a:pt x="11193" y="6414"/>
                    <a:pt x="11014" y="6416"/>
                    <a:pt x="10842" y="6416"/>
                  </a:cubicBezTo>
                  <a:cubicBezTo>
                    <a:pt x="10112" y="6416"/>
                    <a:pt x="9501" y="6390"/>
                    <a:pt x="9174" y="6126"/>
                  </a:cubicBezTo>
                  <a:cubicBezTo>
                    <a:pt x="8289" y="5328"/>
                    <a:pt x="8857" y="1"/>
                    <a:pt x="8857" y="0"/>
                  </a:cubicBezTo>
                  <a:close/>
                </a:path>
              </a:pathLst>
            </a:custGeom>
            <a:solidFill>
              <a:srgbClr val="F2B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4108914" y="1686868"/>
              <a:ext cx="23" cy="1777"/>
            </a:xfrm>
            <a:custGeom>
              <a:rect b="b" l="l" r="r" t="t"/>
              <a:pathLst>
                <a:path extrusionOk="0" h="78" w="1">
                  <a:moveTo>
                    <a:pt x="1" y="78"/>
                  </a:moveTo>
                  <a:lnTo>
                    <a:pt x="1" y="78"/>
                  </a:lnTo>
                  <a:lnTo>
                    <a:pt x="1" y="1"/>
                  </a:lnTo>
                  <a:lnTo>
                    <a:pt x="1" y="1"/>
                  </a:lnTo>
                  <a:close/>
                </a:path>
              </a:pathLst>
            </a:custGeom>
            <a:solidFill>
              <a:srgbClr val="935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4044949" y="1686868"/>
              <a:ext cx="65742" cy="59202"/>
            </a:xfrm>
            <a:custGeom>
              <a:rect b="b" l="l" r="r" t="t"/>
              <a:pathLst>
                <a:path extrusionOk="0" h="2598" w="2885">
                  <a:moveTo>
                    <a:pt x="2808" y="1"/>
                  </a:moveTo>
                  <a:cubicBezTo>
                    <a:pt x="2327" y="876"/>
                    <a:pt x="1721" y="1116"/>
                    <a:pt x="1202" y="1116"/>
                  </a:cubicBezTo>
                  <a:cubicBezTo>
                    <a:pt x="558" y="1116"/>
                    <a:pt x="38" y="722"/>
                    <a:pt x="38" y="722"/>
                  </a:cubicBezTo>
                  <a:lnTo>
                    <a:pt x="0" y="1443"/>
                  </a:lnTo>
                  <a:cubicBezTo>
                    <a:pt x="0" y="1443"/>
                    <a:pt x="1000" y="2597"/>
                    <a:pt x="1481" y="2597"/>
                  </a:cubicBezTo>
                  <a:cubicBezTo>
                    <a:pt x="1683" y="2597"/>
                    <a:pt x="2885" y="1597"/>
                    <a:pt x="2846" y="1395"/>
                  </a:cubicBezTo>
                  <a:cubicBezTo>
                    <a:pt x="2808" y="1241"/>
                    <a:pt x="2808" y="318"/>
                    <a:pt x="2808" y="78"/>
                  </a:cubicBezTo>
                  <a:lnTo>
                    <a:pt x="2808" y="1"/>
                  </a:lnTo>
                  <a:close/>
                </a:path>
              </a:pathLst>
            </a:custGeom>
            <a:solidFill>
              <a:srgbClr val="E79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3911711" y="1748781"/>
              <a:ext cx="343180" cy="394566"/>
            </a:xfrm>
            <a:custGeom>
              <a:rect b="b" l="l" r="r" t="t"/>
              <a:pathLst>
                <a:path extrusionOk="0" h="17315" w="15060">
                  <a:moveTo>
                    <a:pt x="11907" y="1"/>
                  </a:moveTo>
                  <a:cubicBezTo>
                    <a:pt x="10990" y="1"/>
                    <a:pt x="10094" y="331"/>
                    <a:pt x="9738" y="331"/>
                  </a:cubicBezTo>
                  <a:cubicBezTo>
                    <a:pt x="9706" y="331"/>
                    <a:pt x="9678" y="329"/>
                    <a:pt x="9655" y="323"/>
                  </a:cubicBezTo>
                  <a:cubicBezTo>
                    <a:pt x="9648" y="321"/>
                    <a:pt x="9640" y="320"/>
                    <a:pt x="9633" y="320"/>
                  </a:cubicBezTo>
                  <a:cubicBezTo>
                    <a:pt x="9176" y="320"/>
                    <a:pt x="8771" y="3738"/>
                    <a:pt x="7240" y="3738"/>
                  </a:cubicBezTo>
                  <a:cubicBezTo>
                    <a:pt x="7191" y="3738"/>
                    <a:pt x="7140" y="3734"/>
                    <a:pt x="7087" y="3727"/>
                  </a:cubicBezTo>
                  <a:cubicBezTo>
                    <a:pt x="5405" y="3486"/>
                    <a:pt x="4482" y="323"/>
                    <a:pt x="4482" y="323"/>
                  </a:cubicBezTo>
                  <a:cubicBezTo>
                    <a:pt x="4345" y="291"/>
                    <a:pt x="4168" y="274"/>
                    <a:pt x="3965" y="274"/>
                  </a:cubicBezTo>
                  <a:cubicBezTo>
                    <a:pt x="2861" y="274"/>
                    <a:pt x="984" y="768"/>
                    <a:pt x="683" y="2092"/>
                  </a:cubicBezTo>
                  <a:cubicBezTo>
                    <a:pt x="279" y="3688"/>
                    <a:pt x="0" y="17314"/>
                    <a:pt x="0" y="17314"/>
                  </a:cubicBezTo>
                  <a:lnTo>
                    <a:pt x="14944" y="17314"/>
                  </a:lnTo>
                  <a:cubicBezTo>
                    <a:pt x="14944" y="17314"/>
                    <a:pt x="15059" y="2852"/>
                    <a:pt x="13905" y="1005"/>
                  </a:cubicBezTo>
                  <a:cubicBezTo>
                    <a:pt x="13409" y="218"/>
                    <a:pt x="12651" y="1"/>
                    <a:pt x="11907" y="1"/>
                  </a:cubicBezTo>
                  <a:close/>
                </a:path>
              </a:pathLst>
            </a:custGeom>
            <a:solidFill>
              <a:srgbClr val="88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4008352" y="1579926"/>
              <a:ext cx="124101" cy="142559"/>
            </a:xfrm>
            <a:custGeom>
              <a:rect b="b" l="l" r="r" t="t"/>
              <a:pathLst>
                <a:path extrusionOk="0" h="6256" w="5446">
                  <a:moveTo>
                    <a:pt x="3058" y="1"/>
                  </a:moveTo>
                  <a:cubicBezTo>
                    <a:pt x="2029" y="1"/>
                    <a:pt x="998" y="428"/>
                    <a:pt x="644" y="1242"/>
                  </a:cubicBezTo>
                  <a:cubicBezTo>
                    <a:pt x="0" y="2771"/>
                    <a:pt x="721" y="6136"/>
                    <a:pt x="2645" y="6252"/>
                  </a:cubicBezTo>
                  <a:cubicBezTo>
                    <a:pt x="2685" y="6254"/>
                    <a:pt x="2726" y="6255"/>
                    <a:pt x="2765" y="6255"/>
                  </a:cubicBezTo>
                  <a:cubicBezTo>
                    <a:pt x="5445" y="6255"/>
                    <a:pt x="5212" y="886"/>
                    <a:pt x="5212" y="886"/>
                  </a:cubicBezTo>
                  <a:cubicBezTo>
                    <a:pt x="4744" y="288"/>
                    <a:pt x="3901" y="1"/>
                    <a:pt x="3058" y="1"/>
                  </a:cubicBezTo>
                  <a:close/>
                </a:path>
              </a:pathLst>
            </a:custGeom>
            <a:solidFill>
              <a:srgbClr val="F2B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4045815" y="1655763"/>
              <a:ext cx="8340" cy="10984"/>
            </a:xfrm>
            <a:custGeom>
              <a:rect b="b" l="l" r="r" t="t"/>
              <a:pathLst>
                <a:path extrusionOk="0" h="482" w="366">
                  <a:moveTo>
                    <a:pt x="164" y="1"/>
                  </a:moveTo>
                  <a:cubicBezTo>
                    <a:pt x="87" y="1"/>
                    <a:pt x="0" y="116"/>
                    <a:pt x="0" y="241"/>
                  </a:cubicBezTo>
                  <a:cubicBezTo>
                    <a:pt x="0" y="356"/>
                    <a:pt x="39" y="443"/>
                    <a:pt x="164" y="481"/>
                  </a:cubicBezTo>
                  <a:cubicBezTo>
                    <a:pt x="241" y="481"/>
                    <a:pt x="327" y="356"/>
                    <a:pt x="327" y="241"/>
                  </a:cubicBezTo>
                  <a:cubicBezTo>
                    <a:pt x="366" y="116"/>
                    <a:pt x="279" y="39"/>
                    <a:pt x="164"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4088770" y="1655763"/>
              <a:ext cx="8340" cy="10984"/>
            </a:xfrm>
            <a:custGeom>
              <a:rect b="b" l="l" r="r" t="t"/>
              <a:pathLst>
                <a:path extrusionOk="0" h="482" w="366">
                  <a:moveTo>
                    <a:pt x="202" y="1"/>
                  </a:moveTo>
                  <a:cubicBezTo>
                    <a:pt x="77" y="1"/>
                    <a:pt x="0" y="116"/>
                    <a:pt x="0" y="241"/>
                  </a:cubicBezTo>
                  <a:cubicBezTo>
                    <a:pt x="0" y="356"/>
                    <a:pt x="77" y="443"/>
                    <a:pt x="164" y="481"/>
                  </a:cubicBezTo>
                  <a:cubicBezTo>
                    <a:pt x="279" y="481"/>
                    <a:pt x="366" y="356"/>
                    <a:pt x="366" y="241"/>
                  </a:cubicBezTo>
                  <a:cubicBezTo>
                    <a:pt x="366" y="116"/>
                    <a:pt x="279" y="39"/>
                    <a:pt x="202"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4113517" y="1646671"/>
              <a:ext cx="31652" cy="36528"/>
            </a:xfrm>
            <a:custGeom>
              <a:rect b="b" l="l" r="r" t="t"/>
              <a:pathLst>
                <a:path extrusionOk="0" h="1603" w="1389">
                  <a:moveTo>
                    <a:pt x="774" y="1"/>
                  </a:moveTo>
                  <a:cubicBezTo>
                    <a:pt x="473" y="1"/>
                    <a:pt x="241" y="601"/>
                    <a:pt x="241" y="601"/>
                  </a:cubicBezTo>
                  <a:cubicBezTo>
                    <a:pt x="1" y="957"/>
                    <a:pt x="39" y="1563"/>
                    <a:pt x="434" y="1602"/>
                  </a:cubicBezTo>
                  <a:cubicBezTo>
                    <a:pt x="440" y="1602"/>
                    <a:pt x="447" y="1602"/>
                    <a:pt x="454" y="1602"/>
                  </a:cubicBezTo>
                  <a:cubicBezTo>
                    <a:pt x="856" y="1602"/>
                    <a:pt x="1389" y="508"/>
                    <a:pt x="1001" y="121"/>
                  </a:cubicBezTo>
                  <a:cubicBezTo>
                    <a:pt x="923" y="35"/>
                    <a:pt x="847" y="1"/>
                    <a:pt x="774" y="1"/>
                  </a:cubicBezTo>
                  <a:close/>
                </a:path>
              </a:pathLst>
            </a:custGeom>
            <a:solidFill>
              <a:srgbClr val="F2B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4082822" y="1632633"/>
              <a:ext cx="23836" cy="10232"/>
            </a:xfrm>
            <a:custGeom>
              <a:rect b="b" l="l" r="r" t="t"/>
              <a:pathLst>
                <a:path extrusionOk="0" h="449" w="1046">
                  <a:moveTo>
                    <a:pt x="503" y="1"/>
                  </a:moveTo>
                  <a:cubicBezTo>
                    <a:pt x="432" y="1"/>
                    <a:pt x="386" y="15"/>
                    <a:pt x="386" y="15"/>
                  </a:cubicBezTo>
                  <a:cubicBezTo>
                    <a:pt x="0" y="77"/>
                    <a:pt x="723" y="449"/>
                    <a:pt x="959" y="449"/>
                  </a:cubicBezTo>
                  <a:cubicBezTo>
                    <a:pt x="1017" y="449"/>
                    <a:pt x="1046" y="426"/>
                    <a:pt x="1021" y="371"/>
                  </a:cubicBezTo>
                  <a:cubicBezTo>
                    <a:pt x="863" y="55"/>
                    <a:pt x="638" y="1"/>
                    <a:pt x="503"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4038090" y="1632702"/>
              <a:ext cx="24291" cy="8067"/>
            </a:xfrm>
            <a:custGeom>
              <a:rect b="b" l="l" r="r" t="t"/>
              <a:pathLst>
                <a:path extrusionOk="0" h="354" w="1066">
                  <a:moveTo>
                    <a:pt x="540" y="0"/>
                  </a:moveTo>
                  <a:cubicBezTo>
                    <a:pt x="400" y="0"/>
                    <a:pt x="219" y="51"/>
                    <a:pt x="61" y="253"/>
                  </a:cubicBezTo>
                  <a:cubicBezTo>
                    <a:pt x="0" y="324"/>
                    <a:pt x="76" y="353"/>
                    <a:pt x="201" y="353"/>
                  </a:cubicBezTo>
                  <a:cubicBezTo>
                    <a:pt x="496" y="353"/>
                    <a:pt x="1065" y="193"/>
                    <a:pt x="782" y="51"/>
                  </a:cubicBezTo>
                  <a:cubicBezTo>
                    <a:pt x="782" y="51"/>
                    <a:pt x="681" y="0"/>
                    <a:pt x="540"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999351" y="1640791"/>
              <a:ext cx="30057" cy="37782"/>
            </a:xfrm>
            <a:custGeom>
              <a:rect b="b" l="l" r="r" t="t"/>
              <a:pathLst>
                <a:path extrusionOk="0" h="1658" w="1319">
                  <a:moveTo>
                    <a:pt x="655" y="1"/>
                  </a:moveTo>
                  <a:cubicBezTo>
                    <a:pt x="589" y="1"/>
                    <a:pt x="518" y="30"/>
                    <a:pt x="443" y="100"/>
                  </a:cubicBezTo>
                  <a:cubicBezTo>
                    <a:pt x="1" y="456"/>
                    <a:pt x="395" y="1619"/>
                    <a:pt x="799" y="1658"/>
                  </a:cubicBezTo>
                  <a:cubicBezTo>
                    <a:pt x="1203" y="1658"/>
                    <a:pt x="1318" y="1061"/>
                    <a:pt x="1164" y="658"/>
                  </a:cubicBezTo>
                  <a:cubicBezTo>
                    <a:pt x="1164" y="658"/>
                    <a:pt x="967" y="1"/>
                    <a:pt x="655" y="1"/>
                  </a:cubicBezTo>
                  <a:close/>
                </a:path>
              </a:pathLst>
            </a:custGeom>
            <a:solidFill>
              <a:srgbClr val="F2BE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4064227" y="1649405"/>
              <a:ext cx="12715" cy="33771"/>
            </a:xfrm>
            <a:custGeom>
              <a:rect b="b" l="l" r="r" t="t"/>
              <a:pathLst>
                <a:path extrusionOk="0" h="1482" w="558">
                  <a:moveTo>
                    <a:pt x="356" y="1"/>
                  </a:moveTo>
                  <a:cubicBezTo>
                    <a:pt x="394" y="597"/>
                    <a:pt x="433" y="1241"/>
                    <a:pt x="394" y="1357"/>
                  </a:cubicBezTo>
                  <a:cubicBezTo>
                    <a:pt x="279" y="1357"/>
                    <a:pt x="116" y="1318"/>
                    <a:pt x="77" y="1164"/>
                  </a:cubicBezTo>
                  <a:lnTo>
                    <a:pt x="0" y="1203"/>
                  </a:lnTo>
                  <a:cubicBezTo>
                    <a:pt x="39" y="1482"/>
                    <a:pt x="318" y="1482"/>
                    <a:pt x="433" y="1482"/>
                  </a:cubicBezTo>
                  <a:lnTo>
                    <a:pt x="481" y="1482"/>
                  </a:lnTo>
                  <a:cubicBezTo>
                    <a:pt x="558" y="1405"/>
                    <a:pt x="519" y="924"/>
                    <a:pt x="433"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4051284" y="1679439"/>
              <a:ext cx="36620" cy="16453"/>
            </a:xfrm>
            <a:custGeom>
              <a:rect b="b" l="l" r="r" t="t"/>
              <a:pathLst>
                <a:path extrusionOk="0" h="722" w="1607">
                  <a:moveTo>
                    <a:pt x="87" y="0"/>
                  </a:moveTo>
                  <a:lnTo>
                    <a:pt x="1" y="39"/>
                  </a:lnTo>
                  <a:cubicBezTo>
                    <a:pt x="1" y="87"/>
                    <a:pt x="366" y="721"/>
                    <a:pt x="847" y="721"/>
                  </a:cubicBezTo>
                  <a:cubicBezTo>
                    <a:pt x="1126" y="721"/>
                    <a:pt x="1366" y="481"/>
                    <a:pt x="1607" y="87"/>
                  </a:cubicBezTo>
                  <a:lnTo>
                    <a:pt x="1482" y="0"/>
                  </a:lnTo>
                  <a:cubicBezTo>
                    <a:pt x="1289" y="404"/>
                    <a:pt x="1087" y="606"/>
                    <a:pt x="847" y="606"/>
                  </a:cubicBezTo>
                  <a:cubicBezTo>
                    <a:pt x="443" y="606"/>
                    <a:pt x="87" y="0"/>
                    <a:pt x="87"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3993882" y="1563565"/>
              <a:ext cx="154294" cy="79620"/>
            </a:xfrm>
            <a:custGeom>
              <a:rect b="b" l="l" r="r" t="t"/>
              <a:pathLst>
                <a:path extrusionOk="0" h="3494" w="6771">
                  <a:moveTo>
                    <a:pt x="3867" y="1"/>
                  </a:moveTo>
                  <a:cubicBezTo>
                    <a:pt x="3470" y="1"/>
                    <a:pt x="3162" y="212"/>
                    <a:pt x="2722" y="402"/>
                  </a:cubicBezTo>
                  <a:cubicBezTo>
                    <a:pt x="1885" y="719"/>
                    <a:pt x="0" y="2046"/>
                    <a:pt x="683" y="3200"/>
                  </a:cubicBezTo>
                  <a:cubicBezTo>
                    <a:pt x="683" y="3200"/>
                    <a:pt x="819" y="3378"/>
                    <a:pt x="1116" y="3378"/>
                  </a:cubicBezTo>
                  <a:cubicBezTo>
                    <a:pt x="1245" y="3378"/>
                    <a:pt x="1405" y="3344"/>
                    <a:pt x="1597" y="3248"/>
                  </a:cubicBezTo>
                  <a:cubicBezTo>
                    <a:pt x="3328" y="2441"/>
                    <a:pt x="3645" y="604"/>
                    <a:pt x="3645" y="604"/>
                  </a:cubicBezTo>
                  <a:cubicBezTo>
                    <a:pt x="3645" y="604"/>
                    <a:pt x="3808" y="1883"/>
                    <a:pt x="4049" y="2287"/>
                  </a:cubicBezTo>
                  <a:cubicBezTo>
                    <a:pt x="4316" y="2701"/>
                    <a:pt x="5393" y="3494"/>
                    <a:pt x="5729" y="3494"/>
                  </a:cubicBezTo>
                  <a:cubicBezTo>
                    <a:pt x="5744" y="3494"/>
                    <a:pt x="5758" y="3492"/>
                    <a:pt x="5770" y="3489"/>
                  </a:cubicBezTo>
                  <a:cubicBezTo>
                    <a:pt x="6049" y="3402"/>
                    <a:pt x="6770" y="1844"/>
                    <a:pt x="5366" y="719"/>
                  </a:cubicBezTo>
                  <a:cubicBezTo>
                    <a:pt x="4675" y="180"/>
                    <a:pt x="4233" y="1"/>
                    <a:pt x="3867"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4043195" y="1504135"/>
              <a:ext cx="72988" cy="72100"/>
            </a:xfrm>
            <a:custGeom>
              <a:rect b="b" l="l" r="r" t="t"/>
              <a:pathLst>
                <a:path extrusionOk="0" h="3164" w="3203">
                  <a:moveTo>
                    <a:pt x="1596" y="0"/>
                  </a:moveTo>
                  <a:cubicBezTo>
                    <a:pt x="721" y="0"/>
                    <a:pt x="0" y="721"/>
                    <a:pt x="0" y="1606"/>
                  </a:cubicBezTo>
                  <a:cubicBezTo>
                    <a:pt x="0" y="2443"/>
                    <a:pt x="721" y="3164"/>
                    <a:pt x="1596" y="3164"/>
                  </a:cubicBezTo>
                  <a:cubicBezTo>
                    <a:pt x="2481" y="3164"/>
                    <a:pt x="3202" y="2443"/>
                    <a:pt x="3202" y="1606"/>
                  </a:cubicBezTo>
                  <a:cubicBezTo>
                    <a:pt x="3202" y="721"/>
                    <a:pt x="2481" y="0"/>
                    <a:pt x="1596"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3982056" y="1758010"/>
              <a:ext cx="91173" cy="89851"/>
            </a:xfrm>
            <a:custGeom>
              <a:rect b="b" l="l" r="r" t="t"/>
              <a:pathLst>
                <a:path extrusionOk="0" h="3943" w="4001">
                  <a:moveTo>
                    <a:pt x="1851" y="1"/>
                  </a:moveTo>
                  <a:cubicBezTo>
                    <a:pt x="1793" y="1"/>
                    <a:pt x="1737" y="14"/>
                    <a:pt x="1683" y="43"/>
                  </a:cubicBezTo>
                  <a:cubicBezTo>
                    <a:pt x="760" y="523"/>
                    <a:pt x="0" y="3322"/>
                    <a:pt x="760" y="3803"/>
                  </a:cubicBezTo>
                  <a:cubicBezTo>
                    <a:pt x="918" y="3903"/>
                    <a:pt x="1151" y="3942"/>
                    <a:pt x="1421" y="3942"/>
                  </a:cubicBezTo>
                  <a:cubicBezTo>
                    <a:pt x="2446" y="3942"/>
                    <a:pt x="4000" y="3370"/>
                    <a:pt x="4000" y="3370"/>
                  </a:cubicBezTo>
                  <a:cubicBezTo>
                    <a:pt x="4000" y="3370"/>
                    <a:pt x="2758" y="1"/>
                    <a:pt x="1851"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4079563" y="1758010"/>
              <a:ext cx="91401" cy="89851"/>
            </a:xfrm>
            <a:custGeom>
              <a:rect b="b" l="l" r="r" t="t"/>
              <a:pathLst>
                <a:path extrusionOk="0" h="3943" w="4011">
                  <a:moveTo>
                    <a:pt x="2158" y="1"/>
                  </a:moveTo>
                  <a:cubicBezTo>
                    <a:pt x="1242" y="1"/>
                    <a:pt x="0" y="3370"/>
                    <a:pt x="0" y="3370"/>
                  </a:cubicBezTo>
                  <a:cubicBezTo>
                    <a:pt x="0" y="3370"/>
                    <a:pt x="1561" y="3942"/>
                    <a:pt x="2589" y="3942"/>
                  </a:cubicBezTo>
                  <a:cubicBezTo>
                    <a:pt x="2859" y="3942"/>
                    <a:pt x="3092" y="3903"/>
                    <a:pt x="3251" y="3803"/>
                  </a:cubicBezTo>
                  <a:cubicBezTo>
                    <a:pt x="4010" y="3322"/>
                    <a:pt x="3251" y="523"/>
                    <a:pt x="2327" y="43"/>
                  </a:cubicBezTo>
                  <a:cubicBezTo>
                    <a:pt x="2273" y="14"/>
                    <a:pt x="2216" y="1"/>
                    <a:pt x="2158"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4144417" y="1748371"/>
              <a:ext cx="126904" cy="339876"/>
            </a:xfrm>
            <a:custGeom>
              <a:rect b="b" l="l" r="r" t="t"/>
              <a:pathLst>
                <a:path extrusionOk="0" h="14915" w="5569">
                  <a:moveTo>
                    <a:pt x="1700" y="1"/>
                  </a:moveTo>
                  <a:cubicBezTo>
                    <a:pt x="1317" y="1"/>
                    <a:pt x="887" y="43"/>
                    <a:pt x="405" y="139"/>
                  </a:cubicBezTo>
                  <a:cubicBezTo>
                    <a:pt x="405" y="139"/>
                    <a:pt x="1" y="12726"/>
                    <a:pt x="722" y="14130"/>
                  </a:cubicBezTo>
                  <a:cubicBezTo>
                    <a:pt x="1018" y="14686"/>
                    <a:pt x="1759" y="14914"/>
                    <a:pt x="2558" y="14914"/>
                  </a:cubicBezTo>
                  <a:cubicBezTo>
                    <a:pt x="3706" y="14914"/>
                    <a:pt x="4974" y="14444"/>
                    <a:pt x="5213" y="13803"/>
                  </a:cubicBezTo>
                  <a:cubicBezTo>
                    <a:pt x="5568" y="12726"/>
                    <a:pt x="5011" y="2745"/>
                    <a:pt x="4732" y="1985"/>
                  </a:cubicBezTo>
                  <a:cubicBezTo>
                    <a:pt x="4528" y="1340"/>
                    <a:pt x="3859" y="1"/>
                    <a:pt x="1700"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3897036" y="1748371"/>
              <a:ext cx="126881" cy="339876"/>
            </a:xfrm>
            <a:custGeom>
              <a:rect b="b" l="l" r="r" t="t"/>
              <a:pathLst>
                <a:path extrusionOk="0" h="14915" w="5568">
                  <a:moveTo>
                    <a:pt x="3875" y="1"/>
                  </a:moveTo>
                  <a:cubicBezTo>
                    <a:pt x="1713" y="1"/>
                    <a:pt x="1051" y="1340"/>
                    <a:pt x="846" y="1985"/>
                  </a:cubicBezTo>
                  <a:cubicBezTo>
                    <a:pt x="558" y="2745"/>
                    <a:pt x="0" y="12726"/>
                    <a:pt x="366" y="13803"/>
                  </a:cubicBezTo>
                  <a:cubicBezTo>
                    <a:pt x="598" y="14444"/>
                    <a:pt x="1864" y="14914"/>
                    <a:pt x="3011" y="14914"/>
                  </a:cubicBezTo>
                  <a:cubicBezTo>
                    <a:pt x="3810" y="14914"/>
                    <a:pt x="4551" y="14686"/>
                    <a:pt x="4847" y="14130"/>
                  </a:cubicBezTo>
                  <a:cubicBezTo>
                    <a:pt x="5568" y="12726"/>
                    <a:pt x="5174" y="139"/>
                    <a:pt x="5174" y="139"/>
                  </a:cubicBezTo>
                  <a:cubicBezTo>
                    <a:pt x="4690" y="43"/>
                    <a:pt x="4259" y="1"/>
                    <a:pt x="3875"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3689738" y="1985270"/>
              <a:ext cx="503308" cy="336116"/>
            </a:xfrm>
            <a:custGeom>
              <a:rect b="b" l="l" r="r" t="t"/>
              <a:pathLst>
                <a:path extrusionOk="0" h="14750" w="22087">
                  <a:moveTo>
                    <a:pt x="5425" y="1"/>
                  </a:moveTo>
                  <a:cubicBezTo>
                    <a:pt x="5379" y="1"/>
                    <a:pt x="5334" y="2"/>
                    <a:pt x="5289" y="3"/>
                  </a:cubicBezTo>
                  <a:cubicBezTo>
                    <a:pt x="0" y="166"/>
                    <a:pt x="1885" y="8580"/>
                    <a:pt x="1885" y="8580"/>
                  </a:cubicBezTo>
                  <a:cubicBezTo>
                    <a:pt x="2039" y="12753"/>
                    <a:pt x="7230" y="14749"/>
                    <a:pt x="11931" y="14749"/>
                  </a:cubicBezTo>
                  <a:cubicBezTo>
                    <a:pt x="14587" y="14749"/>
                    <a:pt x="17087" y="14112"/>
                    <a:pt x="18434" y="12869"/>
                  </a:cubicBezTo>
                  <a:cubicBezTo>
                    <a:pt x="22086" y="9446"/>
                    <a:pt x="10772" y="1"/>
                    <a:pt x="5425" y="1"/>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3936093" y="1985270"/>
              <a:ext cx="532430" cy="336116"/>
            </a:xfrm>
            <a:custGeom>
              <a:rect b="b" l="l" r="r" t="t"/>
              <a:pathLst>
                <a:path extrusionOk="0" h="14750" w="23365">
                  <a:moveTo>
                    <a:pt x="17940" y="1"/>
                  </a:moveTo>
                  <a:cubicBezTo>
                    <a:pt x="12572" y="1"/>
                    <a:pt x="1" y="9446"/>
                    <a:pt x="3700" y="12869"/>
                  </a:cubicBezTo>
                  <a:cubicBezTo>
                    <a:pt x="5030" y="14112"/>
                    <a:pt x="7796" y="14749"/>
                    <a:pt x="10799" y="14749"/>
                  </a:cubicBezTo>
                  <a:cubicBezTo>
                    <a:pt x="16114" y="14749"/>
                    <a:pt x="22173" y="12753"/>
                    <a:pt x="22326" y="8580"/>
                  </a:cubicBezTo>
                  <a:cubicBezTo>
                    <a:pt x="22326" y="8580"/>
                    <a:pt x="23365" y="166"/>
                    <a:pt x="18076" y="3"/>
                  </a:cubicBezTo>
                  <a:cubicBezTo>
                    <a:pt x="18031" y="2"/>
                    <a:pt x="17986" y="1"/>
                    <a:pt x="17940" y="1"/>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3162959" y="2021912"/>
              <a:ext cx="940508" cy="293002"/>
            </a:xfrm>
            <a:custGeom>
              <a:rect b="b" l="l" r="r" t="t"/>
              <a:pathLst>
                <a:path extrusionOk="0" h="12858" w="41273">
                  <a:moveTo>
                    <a:pt x="26556" y="0"/>
                  </a:moveTo>
                  <a:cubicBezTo>
                    <a:pt x="26519" y="0"/>
                    <a:pt x="26482" y="1"/>
                    <a:pt x="26445" y="1"/>
                  </a:cubicBezTo>
                  <a:cubicBezTo>
                    <a:pt x="17683" y="91"/>
                    <a:pt x="12906" y="6490"/>
                    <a:pt x="7233" y="6490"/>
                  </a:cubicBezTo>
                  <a:cubicBezTo>
                    <a:pt x="5671" y="6490"/>
                    <a:pt x="4041" y="6005"/>
                    <a:pt x="2241" y="4770"/>
                  </a:cubicBezTo>
                  <a:lnTo>
                    <a:pt x="2241" y="4770"/>
                  </a:lnTo>
                  <a:cubicBezTo>
                    <a:pt x="2241" y="4771"/>
                    <a:pt x="1" y="10136"/>
                    <a:pt x="3049" y="12857"/>
                  </a:cubicBezTo>
                  <a:lnTo>
                    <a:pt x="41272" y="12857"/>
                  </a:lnTo>
                  <a:cubicBezTo>
                    <a:pt x="41272" y="12857"/>
                    <a:pt x="37652" y="0"/>
                    <a:pt x="26556" y="0"/>
                  </a:cubicBezTo>
                  <a:close/>
                </a:path>
              </a:pathLst>
            </a:custGeom>
            <a:solidFill>
              <a:srgbClr val="88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4034854" y="2021912"/>
              <a:ext cx="940508" cy="293002"/>
            </a:xfrm>
            <a:custGeom>
              <a:rect b="b" l="l" r="r" t="t"/>
              <a:pathLst>
                <a:path extrusionOk="0" h="12858" w="41273">
                  <a:moveTo>
                    <a:pt x="14717" y="0"/>
                  </a:moveTo>
                  <a:cubicBezTo>
                    <a:pt x="3621" y="0"/>
                    <a:pt x="1" y="12857"/>
                    <a:pt x="1" y="12857"/>
                  </a:cubicBezTo>
                  <a:lnTo>
                    <a:pt x="38224" y="12857"/>
                  </a:lnTo>
                  <a:cubicBezTo>
                    <a:pt x="41273" y="10136"/>
                    <a:pt x="39032" y="4771"/>
                    <a:pt x="39032" y="4770"/>
                  </a:cubicBezTo>
                  <a:lnTo>
                    <a:pt x="39032" y="4770"/>
                  </a:lnTo>
                  <a:cubicBezTo>
                    <a:pt x="37232" y="6005"/>
                    <a:pt x="35603" y="6490"/>
                    <a:pt x="34041" y="6490"/>
                  </a:cubicBezTo>
                  <a:cubicBezTo>
                    <a:pt x="28367" y="6490"/>
                    <a:pt x="23590" y="91"/>
                    <a:pt x="14829" y="1"/>
                  </a:cubicBezTo>
                  <a:cubicBezTo>
                    <a:pt x="14791" y="1"/>
                    <a:pt x="14754" y="0"/>
                    <a:pt x="14717" y="0"/>
                  </a:cubicBezTo>
                  <a:close/>
                </a:path>
              </a:pathLst>
            </a:custGeom>
            <a:solidFill>
              <a:srgbClr val="88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3978729" y="1660275"/>
              <a:ext cx="89897" cy="127063"/>
            </a:xfrm>
            <a:custGeom>
              <a:rect b="b" l="l" r="r" t="t"/>
              <a:pathLst>
                <a:path extrusionOk="0" h="5576" w="3945">
                  <a:moveTo>
                    <a:pt x="135" y="1"/>
                  </a:moveTo>
                  <a:cubicBezTo>
                    <a:pt x="1" y="1"/>
                    <a:pt x="184" y="1006"/>
                    <a:pt x="425" y="1803"/>
                  </a:cubicBezTo>
                  <a:cubicBezTo>
                    <a:pt x="704" y="2726"/>
                    <a:pt x="704" y="4168"/>
                    <a:pt x="704" y="4168"/>
                  </a:cubicBezTo>
                  <a:cubicBezTo>
                    <a:pt x="1272" y="4852"/>
                    <a:pt x="1820" y="5576"/>
                    <a:pt x="2263" y="5576"/>
                  </a:cubicBezTo>
                  <a:cubicBezTo>
                    <a:pt x="2442" y="5576"/>
                    <a:pt x="2604" y="5457"/>
                    <a:pt x="2743" y="5168"/>
                  </a:cubicBezTo>
                  <a:cubicBezTo>
                    <a:pt x="3945" y="2726"/>
                    <a:pt x="1829" y="81"/>
                    <a:pt x="1387" y="43"/>
                  </a:cubicBezTo>
                  <a:cubicBezTo>
                    <a:pt x="1379" y="42"/>
                    <a:pt x="1372" y="42"/>
                    <a:pt x="1365" y="42"/>
                  </a:cubicBezTo>
                  <a:cubicBezTo>
                    <a:pt x="1002" y="42"/>
                    <a:pt x="1502" y="1005"/>
                    <a:pt x="1502" y="1005"/>
                  </a:cubicBezTo>
                  <a:cubicBezTo>
                    <a:pt x="1502" y="1005"/>
                    <a:pt x="844" y="3"/>
                    <a:pt x="674" y="3"/>
                  </a:cubicBezTo>
                  <a:cubicBezTo>
                    <a:pt x="671" y="3"/>
                    <a:pt x="668" y="4"/>
                    <a:pt x="665" y="4"/>
                  </a:cubicBezTo>
                  <a:cubicBezTo>
                    <a:pt x="502" y="4"/>
                    <a:pt x="781" y="1120"/>
                    <a:pt x="781" y="1120"/>
                  </a:cubicBezTo>
                  <a:cubicBezTo>
                    <a:pt x="781" y="1120"/>
                    <a:pt x="502" y="524"/>
                    <a:pt x="223" y="81"/>
                  </a:cubicBezTo>
                  <a:cubicBezTo>
                    <a:pt x="185" y="26"/>
                    <a:pt x="156" y="1"/>
                    <a:pt x="135" y="1"/>
                  </a:cubicBezTo>
                  <a:close/>
                </a:path>
              </a:pathLst>
            </a:custGeom>
            <a:solidFill>
              <a:srgbClr val="88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3784101" y="1738459"/>
              <a:ext cx="282770" cy="299929"/>
            </a:xfrm>
            <a:custGeom>
              <a:rect b="b" l="l" r="r" t="t"/>
              <a:pathLst>
                <a:path extrusionOk="0" h="13162" w="12409">
                  <a:moveTo>
                    <a:pt x="8848" y="1"/>
                  </a:moveTo>
                  <a:cubicBezTo>
                    <a:pt x="6463" y="1"/>
                    <a:pt x="1" y="10409"/>
                    <a:pt x="389" y="10834"/>
                  </a:cubicBezTo>
                  <a:cubicBezTo>
                    <a:pt x="750" y="11272"/>
                    <a:pt x="2008" y="13162"/>
                    <a:pt x="4441" y="13162"/>
                  </a:cubicBezTo>
                  <a:cubicBezTo>
                    <a:pt x="4465" y="13162"/>
                    <a:pt x="4489" y="13161"/>
                    <a:pt x="4514" y="13161"/>
                  </a:cubicBezTo>
                  <a:cubicBezTo>
                    <a:pt x="7004" y="13075"/>
                    <a:pt x="12409" y="2497"/>
                    <a:pt x="11812" y="1381"/>
                  </a:cubicBezTo>
                  <a:cubicBezTo>
                    <a:pt x="11207" y="295"/>
                    <a:pt x="9120" y="54"/>
                    <a:pt x="9120" y="54"/>
                  </a:cubicBezTo>
                  <a:cubicBezTo>
                    <a:pt x="9037" y="18"/>
                    <a:pt x="8946" y="1"/>
                    <a:pt x="8848"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4075188" y="1660275"/>
              <a:ext cx="89213" cy="126676"/>
            </a:xfrm>
            <a:custGeom>
              <a:rect b="b" l="l" r="r" t="t"/>
              <a:pathLst>
                <a:path extrusionOk="0" h="5559" w="3915">
                  <a:moveTo>
                    <a:pt x="3798" y="1"/>
                  </a:moveTo>
                  <a:cubicBezTo>
                    <a:pt x="3780" y="1"/>
                    <a:pt x="3754" y="26"/>
                    <a:pt x="3721" y="81"/>
                  </a:cubicBezTo>
                  <a:cubicBezTo>
                    <a:pt x="3443" y="524"/>
                    <a:pt x="3164" y="1120"/>
                    <a:pt x="3164" y="1120"/>
                  </a:cubicBezTo>
                  <a:cubicBezTo>
                    <a:pt x="3164" y="1120"/>
                    <a:pt x="3443" y="4"/>
                    <a:pt x="3241" y="4"/>
                  </a:cubicBezTo>
                  <a:cubicBezTo>
                    <a:pt x="3238" y="4"/>
                    <a:pt x="3235" y="3"/>
                    <a:pt x="3231" y="3"/>
                  </a:cubicBezTo>
                  <a:cubicBezTo>
                    <a:pt x="3054" y="3"/>
                    <a:pt x="2442" y="1005"/>
                    <a:pt x="2442" y="1005"/>
                  </a:cubicBezTo>
                  <a:cubicBezTo>
                    <a:pt x="2442" y="1005"/>
                    <a:pt x="2942" y="42"/>
                    <a:pt x="2580" y="42"/>
                  </a:cubicBezTo>
                  <a:cubicBezTo>
                    <a:pt x="2573" y="42"/>
                    <a:pt x="2566" y="42"/>
                    <a:pt x="2558" y="43"/>
                  </a:cubicBezTo>
                  <a:cubicBezTo>
                    <a:pt x="2116" y="81"/>
                    <a:pt x="0" y="3207"/>
                    <a:pt x="1202" y="5168"/>
                  </a:cubicBezTo>
                  <a:cubicBezTo>
                    <a:pt x="1362" y="5444"/>
                    <a:pt x="1533" y="5559"/>
                    <a:pt x="1713" y="5559"/>
                  </a:cubicBezTo>
                  <a:cubicBezTo>
                    <a:pt x="2161" y="5559"/>
                    <a:pt x="2672" y="4854"/>
                    <a:pt x="3241" y="4168"/>
                  </a:cubicBezTo>
                  <a:cubicBezTo>
                    <a:pt x="3241" y="4168"/>
                    <a:pt x="3241" y="2726"/>
                    <a:pt x="3519" y="1803"/>
                  </a:cubicBezTo>
                  <a:cubicBezTo>
                    <a:pt x="3760" y="1006"/>
                    <a:pt x="3915" y="1"/>
                    <a:pt x="3798" y="1"/>
                  </a:cubicBezTo>
                  <a:close/>
                </a:path>
              </a:pathLst>
            </a:custGeom>
            <a:solidFill>
              <a:srgbClr val="88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4074072" y="1738459"/>
              <a:ext cx="282770" cy="299929"/>
            </a:xfrm>
            <a:custGeom>
              <a:rect b="b" l="l" r="r" t="t"/>
              <a:pathLst>
                <a:path extrusionOk="0" h="13162" w="12409">
                  <a:moveTo>
                    <a:pt x="3567" y="1"/>
                  </a:moveTo>
                  <a:cubicBezTo>
                    <a:pt x="3467" y="1"/>
                    <a:pt x="3375" y="18"/>
                    <a:pt x="3290" y="54"/>
                  </a:cubicBezTo>
                  <a:cubicBezTo>
                    <a:pt x="3290" y="54"/>
                    <a:pt x="1203" y="295"/>
                    <a:pt x="607" y="1381"/>
                  </a:cubicBezTo>
                  <a:cubicBezTo>
                    <a:pt x="1" y="2497"/>
                    <a:pt x="5415" y="13075"/>
                    <a:pt x="7896" y="13161"/>
                  </a:cubicBezTo>
                  <a:cubicBezTo>
                    <a:pt x="7920" y="13161"/>
                    <a:pt x="7945" y="13162"/>
                    <a:pt x="7969" y="13162"/>
                  </a:cubicBezTo>
                  <a:cubicBezTo>
                    <a:pt x="10411" y="13162"/>
                    <a:pt x="11669" y="11272"/>
                    <a:pt x="12021" y="10834"/>
                  </a:cubicBezTo>
                  <a:cubicBezTo>
                    <a:pt x="12409" y="10409"/>
                    <a:pt x="5990" y="1"/>
                    <a:pt x="3567"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3783736" y="1748371"/>
              <a:ext cx="194605" cy="258342"/>
            </a:xfrm>
            <a:custGeom>
              <a:rect b="b" l="l" r="r" t="t"/>
              <a:pathLst>
                <a:path extrusionOk="0" h="11337" w="8540">
                  <a:moveTo>
                    <a:pt x="7244" y="1"/>
                  </a:moveTo>
                  <a:cubicBezTo>
                    <a:pt x="5085" y="1"/>
                    <a:pt x="4411" y="1340"/>
                    <a:pt x="4174" y="1985"/>
                  </a:cubicBezTo>
                  <a:cubicBezTo>
                    <a:pt x="3934" y="2745"/>
                    <a:pt x="1" y="9322"/>
                    <a:pt x="405" y="10399"/>
                  </a:cubicBezTo>
                  <a:cubicBezTo>
                    <a:pt x="599" y="10976"/>
                    <a:pt x="2184" y="11337"/>
                    <a:pt x="3734" y="11337"/>
                  </a:cubicBezTo>
                  <a:cubicBezTo>
                    <a:pt x="5102" y="11337"/>
                    <a:pt x="6442" y="11057"/>
                    <a:pt x="6780" y="10399"/>
                  </a:cubicBezTo>
                  <a:cubicBezTo>
                    <a:pt x="7501" y="9034"/>
                    <a:pt x="8540" y="139"/>
                    <a:pt x="8540" y="139"/>
                  </a:cubicBezTo>
                  <a:cubicBezTo>
                    <a:pt x="8057" y="43"/>
                    <a:pt x="7627" y="1"/>
                    <a:pt x="7244"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4182768" y="1748759"/>
              <a:ext cx="174438" cy="257954"/>
            </a:xfrm>
            <a:custGeom>
              <a:rect b="b" l="l" r="r" t="t"/>
              <a:pathLst>
                <a:path extrusionOk="0" h="11320" w="7655">
                  <a:moveTo>
                    <a:pt x="1069" y="1"/>
                  </a:moveTo>
                  <a:cubicBezTo>
                    <a:pt x="755" y="1"/>
                    <a:pt x="401" y="38"/>
                    <a:pt x="0" y="122"/>
                  </a:cubicBezTo>
                  <a:cubicBezTo>
                    <a:pt x="0" y="122"/>
                    <a:pt x="1001" y="9017"/>
                    <a:pt x="1722" y="10382"/>
                  </a:cubicBezTo>
                  <a:cubicBezTo>
                    <a:pt x="2060" y="11040"/>
                    <a:pt x="3217" y="11320"/>
                    <a:pt x="4387" y="11320"/>
                  </a:cubicBezTo>
                  <a:cubicBezTo>
                    <a:pt x="5716" y="11320"/>
                    <a:pt x="7062" y="10959"/>
                    <a:pt x="7251" y="10382"/>
                  </a:cubicBezTo>
                  <a:cubicBezTo>
                    <a:pt x="7655" y="9305"/>
                    <a:pt x="3885" y="2814"/>
                    <a:pt x="3645" y="2045"/>
                  </a:cubicBezTo>
                  <a:cubicBezTo>
                    <a:pt x="3405" y="1392"/>
                    <a:pt x="2988" y="1"/>
                    <a:pt x="1069" y="1"/>
                  </a:cubicBezTo>
                  <a:close/>
                </a:path>
              </a:pathLst>
            </a:cu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4181902" y="1750650"/>
              <a:ext cx="136976" cy="181662"/>
            </a:xfrm>
            <a:custGeom>
              <a:rect b="b" l="l" r="r" t="t"/>
              <a:pathLst>
                <a:path extrusionOk="0" h="7972" w="6011">
                  <a:moveTo>
                    <a:pt x="38" y="0"/>
                  </a:moveTo>
                  <a:lnTo>
                    <a:pt x="0" y="125"/>
                  </a:lnTo>
                  <a:cubicBezTo>
                    <a:pt x="962" y="327"/>
                    <a:pt x="4212" y="3885"/>
                    <a:pt x="5895" y="7972"/>
                  </a:cubicBezTo>
                  <a:lnTo>
                    <a:pt x="6010" y="7933"/>
                  </a:lnTo>
                  <a:cubicBezTo>
                    <a:pt x="4366" y="4049"/>
                    <a:pt x="1164" y="241"/>
                    <a:pt x="38" y="0"/>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4149908" y="1917842"/>
              <a:ext cx="52161" cy="80212"/>
            </a:xfrm>
            <a:custGeom>
              <a:rect b="b" l="l" r="r" t="t"/>
              <a:pathLst>
                <a:path extrusionOk="0" h="3520" w="2289">
                  <a:moveTo>
                    <a:pt x="87" y="0"/>
                  </a:moveTo>
                  <a:lnTo>
                    <a:pt x="0" y="77"/>
                  </a:lnTo>
                  <a:cubicBezTo>
                    <a:pt x="404" y="481"/>
                    <a:pt x="2164" y="3520"/>
                    <a:pt x="2202" y="3520"/>
                  </a:cubicBezTo>
                  <a:lnTo>
                    <a:pt x="2289" y="3481"/>
                  </a:lnTo>
                  <a:cubicBezTo>
                    <a:pt x="2202" y="3366"/>
                    <a:pt x="481" y="443"/>
                    <a:pt x="87" y="0"/>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3988413" y="1680875"/>
              <a:ext cx="30034" cy="7771"/>
            </a:xfrm>
            <a:custGeom>
              <a:rect b="b" l="l" r="r" t="t"/>
              <a:pathLst>
                <a:path extrusionOk="0" h="341" w="1318">
                  <a:moveTo>
                    <a:pt x="1014" y="0"/>
                  </a:moveTo>
                  <a:cubicBezTo>
                    <a:pt x="597" y="0"/>
                    <a:pt x="30" y="216"/>
                    <a:pt x="0" y="216"/>
                  </a:cubicBezTo>
                  <a:lnTo>
                    <a:pt x="0" y="341"/>
                  </a:lnTo>
                  <a:cubicBezTo>
                    <a:pt x="219" y="243"/>
                    <a:pt x="709" y="104"/>
                    <a:pt x="1045" y="104"/>
                  </a:cubicBezTo>
                  <a:cubicBezTo>
                    <a:pt x="1138" y="104"/>
                    <a:pt x="1219" y="114"/>
                    <a:pt x="1279" y="139"/>
                  </a:cubicBezTo>
                  <a:lnTo>
                    <a:pt x="1317" y="62"/>
                  </a:lnTo>
                  <a:cubicBezTo>
                    <a:pt x="1239" y="17"/>
                    <a:pt x="1132" y="0"/>
                    <a:pt x="1014" y="0"/>
                  </a:cubicBezTo>
                  <a:close/>
                </a:path>
              </a:pathLst>
            </a:custGeom>
            <a:solidFill>
              <a:srgbClr val="DE7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3951817" y="1752610"/>
              <a:ext cx="96004" cy="56559"/>
            </a:xfrm>
            <a:custGeom>
              <a:rect b="b" l="l" r="r" t="t"/>
              <a:pathLst>
                <a:path extrusionOk="0" h="2482" w="4213">
                  <a:moveTo>
                    <a:pt x="39" y="1"/>
                  </a:moveTo>
                  <a:lnTo>
                    <a:pt x="0" y="78"/>
                  </a:lnTo>
                  <a:cubicBezTo>
                    <a:pt x="39" y="116"/>
                    <a:pt x="3529" y="1559"/>
                    <a:pt x="4125" y="2482"/>
                  </a:cubicBezTo>
                  <a:lnTo>
                    <a:pt x="4212" y="2405"/>
                  </a:lnTo>
                  <a:cubicBezTo>
                    <a:pt x="3606" y="1482"/>
                    <a:pt x="164" y="39"/>
                    <a:pt x="39" y="1"/>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3817712" y="1776286"/>
              <a:ext cx="115943" cy="153405"/>
            </a:xfrm>
            <a:custGeom>
              <a:rect b="b" l="l" r="r" t="t"/>
              <a:pathLst>
                <a:path extrusionOk="0" h="6732" w="5088">
                  <a:moveTo>
                    <a:pt x="5001" y="0"/>
                  </a:moveTo>
                  <a:cubicBezTo>
                    <a:pt x="4962" y="39"/>
                    <a:pt x="914" y="4606"/>
                    <a:pt x="0" y="6693"/>
                  </a:cubicBezTo>
                  <a:lnTo>
                    <a:pt x="116" y="6732"/>
                  </a:lnTo>
                  <a:cubicBezTo>
                    <a:pt x="1000" y="4645"/>
                    <a:pt x="5049" y="116"/>
                    <a:pt x="5087" y="77"/>
                  </a:cubicBezTo>
                  <a:lnTo>
                    <a:pt x="5001" y="0"/>
                  </a:ln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3931650" y="1877508"/>
              <a:ext cx="83288" cy="129752"/>
            </a:xfrm>
            <a:custGeom>
              <a:rect b="b" l="l" r="r" t="t"/>
              <a:pathLst>
                <a:path extrusionOk="0" h="5694" w="3655">
                  <a:moveTo>
                    <a:pt x="3530" y="1"/>
                  </a:moveTo>
                  <a:cubicBezTo>
                    <a:pt x="3049" y="2213"/>
                    <a:pt x="1" y="5578"/>
                    <a:pt x="1" y="5617"/>
                  </a:cubicBezTo>
                  <a:lnTo>
                    <a:pt x="87" y="5694"/>
                  </a:lnTo>
                  <a:cubicBezTo>
                    <a:pt x="87" y="5655"/>
                    <a:pt x="3126" y="2251"/>
                    <a:pt x="3655" y="1"/>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3232415" y="2314891"/>
              <a:ext cx="1686412" cy="87664"/>
            </a:xfrm>
            <a:custGeom>
              <a:rect b="b" l="l" r="r" t="t"/>
              <a:pathLst>
                <a:path extrusionOk="0" h="3847" w="74006">
                  <a:moveTo>
                    <a:pt x="1" y="0"/>
                  </a:moveTo>
                  <a:lnTo>
                    <a:pt x="1" y="3847"/>
                  </a:lnTo>
                  <a:lnTo>
                    <a:pt x="74006" y="3847"/>
                  </a:lnTo>
                  <a:lnTo>
                    <a:pt x="74006" y="0"/>
                  </a:ln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3800166" y="1981670"/>
              <a:ext cx="132600" cy="49267"/>
            </a:xfrm>
            <a:custGeom>
              <a:rect b="b" l="l" r="r" t="t"/>
              <a:pathLst>
                <a:path extrusionOk="0" h="2162" w="5819">
                  <a:moveTo>
                    <a:pt x="134" y="1"/>
                  </a:moveTo>
                  <a:cubicBezTo>
                    <a:pt x="85" y="1"/>
                    <a:pt x="62" y="16"/>
                    <a:pt x="49" y="46"/>
                  </a:cubicBezTo>
                  <a:cubicBezTo>
                    <a:pt x="1" y="46"/>
                    <a:pt x="1" y="84"/>
                    <a:pt x="1" y="123"/>
                  </a:cubicBezTo>
                  <a:cubicBezTo>
                    <a:pt x="722" y="1767"/>
                    <a:pt x="2049" y="2161"/>
                    <a:pt x="3126" y="2161"/>
                  </a:cubicBezTo>
                  <a:cubicBezTo>
                    <a:pt x="4088" y="2161"/>
                    <a:pt x="4895" y="1844"/>
                    <a:pt x="4934" y="1844"/>
                  </a:cubicBezTo>
                  <a:lnTo>
                    <a:pt x="4895" y="1728"/>
                  </a:lnTo>
                  <a:cubicBezTo>
                    <a:pt x="4877" y="1747"/>
                    <a:pt x="4109" y="2053"/>
                    <a:pt x="3161" y="2053"/>
                  </a:cubicBezTo>
                  <a:cubicBezTo>
                    <a:pt x="2112" y="2053"/>
                    <a:pt x="843" y="1678"/>
                    <a:pt x="126" y="123"/>
                  </a:cubicBezTo>
                  <a:cubicBezTo>
                    <a:pt x="241" y="123"/>
                    <a:pt x="482" y="199"/>
                    <a:pt x="770" y="286"/>
                  </a:cubicBezTo>
                  <a:cubicBezTo>
                    <a:pt x="1770" y="603"/>
                    <a:pt x="3655" y="1123"/>
                    <a:pt x="5819" y="1161"/>
                  </a:cubicBezTo>
                  <a:lnTo>
                    <a:pt x="5819" y="1046"/>
                  </a:lnTo>
                  <a:cubicBezTo>
                    <a:pt x="3693" y="1046"/>
                    <a:pt x="1809" y="478"/>
                    <a:pt x="809" y="161"/>
                  </a:cubicBezTo>
                  <a:cubicBezTo>
                    <a:pt x="413" y="54"/>
                    <a:pt x="226" y="1"/>
                    <a:pt x="134" y="1"/>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4093373" y="1763502"/>
              <a:ext cx="89418" cy="38443"/>
            </a:xfrm>
            <a:custGeom>
              <a:rect b="b" l="l" r="r" t="t"/>
              <a:pathLst>
                <a:path extrusionOk="0" h="1687" w="3924">
                  <a:moveTo>
                    <a:pt x="3838" y="0"/>
                  </a:moveTo>
                  <a:cubicBezTo>
                    <a:pt x="2742" y="0"/>
                    <a:pt x="113" y="1525"/>
                    <a:pt x="0" y="1600"/>
                  </a:cubicBezTo>
                  <a:lnTo>
                    <a:pt x="77" y="1686"/>
                  </a:lnTo>
                  <a:cubicBezTo>
                    <a:pt x="77" y="1686"/>
                    <a:pt x="2795" y="116"/>
                    <a:pt x="3852" y="116"/>
                  </a:cubicBezTo>
                  <a:cubicBezTo>
                    <a:pt x="3877" y="116"/>
                    <a:pt x="3901" y="117"/>
                    <a:pt x="3923" y="119"/>
                  </a:cubicBezTo>
                  <a:lnTo>
                    <a:pt x="3923" y="4"/>
                  </a:lnTo>
                  <a:cubicBezTo>
                    <a:pt x="3896" y="1"/>
                    <a:pt x="3868" y="0"/>
                    <a:pt x="3838" y="0"/>
                  </a:cubicBez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4217610" y="1966265"/>
              <a:ext cx="124055" cy="48218"/>
            </a:xfrm>
            <a:custGeom>
              <a:rect b="b" l="l" r="r" t="t"/>
              <a:pathLst>
                <a:path extrusionOk="0" h="2116" w="5444">
                  <a:moveTo>
                    <a:pt x="5366" y="0"/>
                  </a:moveTo>
                  <a:cubicBezTo>
                    <a:pt x="4370" y="1620"/>
                    <a:pt x="2908" y="1993"/>
                    <a:pt x="1767" y="1993"/>
                  </a:cubicBezTo>
                  <a:cubicBezTo>
                    <a:pt x="795" y="1993"/>
                    <a:pt x="57" y="1722"/>
                    <a:pt x="39" y="1722"/>
                  </a:cubicBezTo>
                  <a:lnTo>
                    <a:pt x="0" y="1799"/>
                  </a:lnTo>
                  <a:cubicBezTo>
                    <a:pt x="0" y="1799"/>
                    <a:pt x="760" y="2116"/>
                    <a:pt x="1760" y="2116"/>
                  </a:cubicBezTo>
                  <a:cubicBezTo>
                    <a:pt x="2924" y="2116"/>
                    <a:pt x="4443" y="1722"/>
                    <a:pt x="5443" y="39"/>
                  </a:cubicBezTo>
                  <a:lnTo>
                    <a:pt x="5366" y="0"/>
                  </a:lnTo>
                  <a:close/>
                </a:path>
              </a:pathLst>
            </a:custGeom>
            <a:solidFill>
              <a:srgbClr val="047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4031345" y="1641954"/>
              <a:ext cx="35526" cy="35754"/>
            </a:xfrm>
            <a:custGeom>
              <a:rect b="b" l="l" r="r" t="t"/>
              <a:pathLst>
                <a:path extrusionOk="0" h="1569" w="1559">
                  <a:moveTo>
                    <a:pt x="799" y="87"/>
                  </a:moveTo>
                  <a:cubicBezTo>
                    <a:pt x="1155" y="87"/>
                    <a:pt x="1443" y="405"/>
                    <a:pt x="1443" y="770"/>
                  </a:cubicBezTo>
                  <a:cubicBezTo>
                    <a:pt x="1443" y="1126"/>
                    <a:pt x="1155" y="1443"/>
                    <a:pt x="799" y="1443"/>
                  </a:cubicBezTo>
                  <a:cubicBezTo>
                    <a:pt x="395" y="1443"/>
                    <a:pt x="116" y="1126"/>
                    <a:pt x="116" y="770"/>
                  </a:cubicBezTo>
                  <a:cubicBezTo>
                    <a:pt x="116" y="405"/>
                    <a:pt x="395" y="87"/>
                    <a:pt x="799" y="87"/>
                  </a:cubicBezTo>
                  <a:close/>
                  <a:moveTo>
                    <a:pt x="799" y="1"/>
                  </a:moveTo>
                  <a:cubicBezTo>
                    <a:pt x="357" y="1"/>
                    <a:pt x="1" y="328"/>
                    <a:pt x="1" y="770"/>
                  </a:cubicBezTo>
                  <a:cubicBezTo>
                    <a:pt x="1" y="1203"/>
                    <a:pt x="357" y="1568"/>
                    <a:pt x="799" y="1568"/>
                  </a:cubicBezTo>
                  <a:cubicBezTo>
                    <a:pt x="1203" y="1568"/>
                    <a:pt x="1559" y="1203"/>
                    <a:pt x="1559" y="770"/>
                  </a:cubicBezTo>
                  <a:cubicBezTo>
                    <a:pt x="1559" y="328"/>
                    <a:pt x="1203" y="1"/>
                    <a:pt x="799"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4076054" y="1641954"/>
              <a:ext cx="35526" cy="35754"/>
            </a:xfrm>
            <a:custGeom>
              <a:rect b="b" l="l" r="r" t="t"/>
              <a:pathLst>
                <a:path extrusionOk="0" h="1569" w="1559">
                  <a:moveTo>
                    <a:pt x="799" y="87"/>
                  </a:moveTo>
                  <a:cubicBezTo>
                    <a:pt x="1164" y="87"/>
                    <a:pt x="1481" y="405"/>
                    <a:pt x="1481" y="770"/>
                  </a:cubicBezTo>
                  <a:cubicBezTo>
                    <a:pt x="1481" y="1126"/>
                    <a:pt x="1164" y="1443"/>
                    <a:pt x="799" y="1443"/>
                  </a:cubicBezTo>
                  <a:cubicBezTo>
                    <a:pt x="443" y="1443"/>
                    <a:pt x="116" y="1126"/>
                    <a:pt x="116" y="770"/>
                  </a:cubicBezTo>
                  <a:cubicBezTo>
                    <a:pt x="116" y="405"/>
                    <a:pt x="443" y="87"/>
                    <a:pt x="799" y="87"/>
                  </a:cubicBezTo>
                  <a:close/>
                  <a:moveTo>
                    <a:pt x="799" y="1"/>
                  </a:moveTo>
                  <a:cubicBezTo>
                    <a:pt x="356" y="1"/>
                    <a:pt x="0" y="328"/>
                    <a:pt x="0" y="770"/>
                  </a:cubicBezTo>
                  <a:cubicBezTo>
                    <a:pt x="0" y="1203"/>
                    <a:pt x="356" y="1568"/>
                    <a:pt x="799" y="1568"/>
                  </a:cubicBezTo>
                  <a:cubicBezTo>
                    <a:pt x="1241" y="1568"/>
                    <a:pt x="1558" y="1203"/>
                    <a:pt x="1558" y="770"/>
                  </a:cubicBezTo>
                  <a:cubicBezTo>
                    <a:pt x="1558" y="328"/>
                    <a:pt x="1241" y="1"/>
                    <a:pt x="799"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4065093" y="1656629"/>
              <a:ext cx="14493" cy="1777"/>
            </a:xfrm>
            <a:custGeom>
              <a:rect b="b" l="l" r="r" t="t"/>
              <a:pathLst>
                <a:path extrusionOk="0" h="78" w="636">
                  <a:moveTo>
                    <a:pt x="1" y="1"/>
                  </a:moveTo>
                  <a:lnTo>
                    <a:pt x="1" y="78"/>
                  </a:lnTo>
                  <a:lnTo>
                    <a:pt x="635" y="78"/>
                  </a:lnTo>
                  <a:lnTo>
                    <a:pt x="635" y="1"/>
                  </a:ln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4017536" y="1641088"/>
              <a:ext cx="17341" cy="12943"/>
            </a:xfrm>
            <a:custGeom>
              <a:rect b="b" l="l" r="r" t="t"/>
              <a:pathLst>
                <a:path extrusionOk="0" h="568" w="761">
                  <a:moveTo>
                    <a:pt x="39" y="0"/>
                  </a:moveTo>
                  <a:lnTo>
                    <a:pt x="1" y="87"/>
                  </a:lnTo>
                  <a:lnTo>
                    <a:pt x="722" y="568"/>
                  </a:lnTo>
                  <a:lnTo>
                    <a:pt x="761" y="443"/>
                  </a:lnTo>
                  <a:lnTo>
                    <a:pt x="39" y="0"/>
                  </a:ln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4109802" y="1644802"/>
              <a:ext cx="18207" cy="9229"/>
            </a:xfrm>
            <a:custGeom>
              <a:rect b="b" l="l" r="r" t="t"/>
              <a:pathLst>
                <a:path extrusionOk="0" h="405" w="799">
                  <a:moveTo>
                    <a:pt x="760" y="1"/>
                  </a:moveTo>
                  <a:lnTo>
                    <a:pt x="0" y="280"/>
                  </a:lnTo>
                  <a:lnTo>
                    <a:pt x="39" y="405"/>
                  </a:lnTo>
                  <a:lnTo>
                    <a:pt x="798" y="116"/>
                  </a:lnTo>
                  <a:lnTo>
                    <a:pt x="760" y="1"/>
                  </a:ln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3197573" y="2084669"/>
              <a:ext cx="857471" cy="230245"/>
            </a:xfrm>
            <a:custGeom>
              <a:rect b="b" l="l" r="r" t="t"/>
              <a:pathLst>
                <a:path extrusionOk="0" h="10104" w="37629">
                  <a:moveTo>
                    <a:pt x="26991" y="0"/>
                  </a:moveTo>
                  <a:cubicBezTo>
                    <a:pt x="24024" y="0"/>
                    <a:pt x="20625" y="1412"/>
                    <a:pt x="16156" y="3257"/>
                  </a:cubicBezTo>
                  <a:cubicBezTo>
                    <a:pt x="14906" y="3776"/>
                    <a:pt x="13588" y="4334"/>
                    <a:pt x="12184" y="4901"/>
                  </a:cubicBezTo>
                  <a:cubicBezTo>
                    <a:pt x="8651" y="6297"/>
                    <a:pt x="6189" y="6777"/>
                    <a:pt x="4476" y="6777"/>
                  </a:cubicBezTo>
                  <a:cubicBezTo>
                    <a:pt x="2944" y="6777"/>
                    <a:pt x="2011" y="6394"/>
                    <a:pt x="1443" y="5940"/>
                  </a:cubicBezTo>
                  <a:cubicBezTo>
                    <a:pt x="126" y="4815"/>
                    <a:pt x="443" y="3055"/>
                    <a:pt x="443" y="3016"/>
                  </a:cubicBezTo>
                  <a:lnTo>
                    <a:pt x="328" y="3016"/>
                  </a:lnTo>
                  <a:cubicBezTo>
                    <a:pt x="328" y="3016"/>
                    <a:pt x="1" y="4853"/>
                    <a:pt x="1366" y="6017"/>
                  </a:cubicBezTo>
                  <a:cubicBezTo>
                    <a:pt x="2080" y="6602"/>
                    <a:pt x="3113" y="6897"/>
                    <a:pt x="4449" y="6897"/>
                  </a:cubicBezTo>
                  <a:cubicBezTo>
                    <a:pt x="6405" y="6897"/>
                    <a:pt x="9012" y="6264"/>
                    <a:pt x="12223" y="4978"/>
                  </a:cubicBezTo>
                  <a:cubicBezTo>
                    <a:pt x="13627" y="4420"/>
                    <a:pt x="14954" y="3892"/>
                    <a:pt x="16194" y="3372"/>
                  </a:cubicBezTo>
                  <a:cubicBezTo>
                    <a:pt x="20716" y="1509"/>
                    <a:pt x="24133" y="95"/>
                    <a:pt x="27070" y="95"/>
                  </a:cubicBezTo>
                  <a:cubicBezTo>
                    <a:pt x="27543" y="95"/>
                    <a:pt x="28004" y="131"/>
                    <a:pt x="28455" y="209"/>
                  </a:cubicBezTo>
                  <a:cubicBezTo>
                    <a:pt x="31897" y="853"/>
                    <a:pt x="34580" y="3815"/>
                    <a:pt x="37503" y="10103"/>
                  </a:cubicBezTo>
                  <a:lnTo>
                    <a:pt x="37628" y="10065"/>
                  </a:lnTo>
                  <a:cubicBezTo>
                    <a:pt x="34667" y="3699"/>
                    <a:pt x="31936" y="728"/>
                    <a:pt x="28493" y="132"/>
                  </a:cubicBezTo>
                  <a:cubicBezTo>
                    <a:pt x="28003" y="42"/>
                    <a:pt x="27504" y="0"/>
                    <a:pt x="26991"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3198667" y="2197991"/>
              <a:ext cx="816271" cy="120637"/>
            </a:xfrm>
            <a:custGeom>
              <a:rect b="b" l="l" r="r" t="t"/>
              <a:pathLst>
                <a:path extrusionOk="0" h="5294" w="35821">
                  <a:moveTo>
                    <a:pt x="25347" y="0"/>
                  </a:moveTo>
                  <a:cubicBezTo>
                    <a:pt x="25011" y="0"/>
                    <a:pt x="24669" y="14"/>
                    <a:pt x="24320" y="44"/>
                  </a:cubicBezTo>
                  <a:cubicBezTo>
                    <a:pt x="21954" y="246"/>
                    <a:pt x="18906" y="1082"/>
                    <a:pt x="15704" y="2005"/>
                  </a:cubicBezTo>
                  <a:cubicBezTo>
                    <a:pt x="11705" y="3136"/>
                    <a:pt x="7631" y="4281"/>
                    <a:pt x="4539" y="4281"/>
                  </a:cubicBezTo>
                  <a:cubicBezTo>
                    <a:pt x="2582" y="4281"/>
                    <a:pt x="1018" y="3822"/>
                    <a:pt x="116" y="2611"/>
                  </a:cubicBezTo>
                  <a:lnTo>
                    <a:pt x="1" y="2688"/>
                  </a:lnTo>
                  <a:cubicBezTo>
                    <a:pt x="939" y="3922"/>
                    <a:pt x="2541" y="4388"/>
                    <a:pt x="4535" y="4388"/>
                  </a:cubicBezTo>
                  <a:cubicBezTo>
                    <a:pt x="7651" y="4388"/>
                    <a:pt x="11722" y="3250"/>
                    <a:pt x="15704" y="2130"/>
                  </a:cubicBezTo>
                  <a:cubicBezTo>
                    <a:pt x="18944" y="1207"/>
                    <a:pt x="21993" y="361"/>
                    <a:pt x="24358" y="169"/>
                  </a:cubicBezTo>
                  <a:cubicBezTo>
                    <a:pt x="24713" y="138"/>
                    <a:pt x="25060" y="123"/>
                    <a:pt x="25401" y="123"/>
                  </a:cubicBezTo>
                  <a:cubicBezTo>
                    <a:pt x="31759" y="123"/>
                    <a:pt x="35659" y="5221"/>
                    <a:pt x="35696" y="5294"/>
                  </a:cubicBezTo>
                  <a:lnTo>
                    <a:pt x="35821" y="5217"/>
                  </a:lnTo>
                  <a:cubicBezTo>
                    <a:pt x="35738" y="5171"/>
                    <a:pt x="31790" y="0"/>
                    <a:pt x="25347"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3544672" y="2267425"/>
              <a:ext cx="367927" cy="48355"/>
            </a:xfrm>
            <a:custGeom>
              <a:rect b="b" l="l" r="r" t="t"/>
              <a:pathLst>
                <a:path extrusionOk="0" h="2122" w="16146">
                  <a:moveTo>
                    <a:pt x="9664" y="0"/>
                  </a:moveTo>
                  <a:cubicBezTo>
                    <a:pt x="6277" y="0"/>
                    <a:pt x="2692" y="1029"/>
                    <a:pt x="1" y="2007"/>
                  </a:cubicBezTo>
                  <a:lnTo>
                    <a:pt x="39" y="2122"/>
                  </a:lnTo>
                  <a:cubicBezTo>
                    <a:pt x="4235" y="585"/>
                    <a:pt x="7429" y="118"/>
                    <a:pt x="9758" y="118"/>
                  </a:cubicBezTo>
                  <a:cubicBezTo>
                    <a:pt x="10941" y="118"/>
                    <a:pt x="11901" y="239"/>
                    <a:pt x="12655" y="401"/>
                  </a:cubicBezTo>
                  <a:cubicBezTo>
                    <a:pt x="15107" y="968"/>
                    <a:pt x="16069" y="2083"/>
                    <a:pt x="16069" y="2122"/>
                  </a:cubicBezTo>
                  <a:lnTo>
                    <a:pt x="16146" y="2045"/>
                  </a:lnTo>
                  <a:cubicBezTo>
                    <a:pt x="16107" y="2007"/>
                    <a:pt x="15184" y="881"/>
                    <a:pt x="12703" y="324"/>
                  </a:cubicBezTo>
                  <a:cubicBezTo>
                    <a:pt x="11730" y="97"/>
                    <a:pt x="10707" y="0"/>
                    <a:pt x="9664"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4085032" y="2084669"/>
              <a:ext cx="857471" cy="230245"/>
            </a:xfrm>
            <a:custGeom>
              <a:rect b="b" l="l" r="r" t="t"/>
              <a:pathLst>
                <a:path extrusionOk="0" h="10104" w="37629">
                  <a:moveTo>
                    <a:pt x="10625" y="0"/>
                  </a:moveTo>
                  <a:cubicBezTo>
                    <a:pt x="10116" y="0"/>
                    <a:pt x="9620" y="42"/>
                    <a:pt x="9136" y="132"/>
                  </a:cubicBezTo>
                  <a:cubicBezTo>
                    <a:pt x="5693" y="728"/>
                    <a:pt x="2972" y="3699"/>
                    <a:pt x="1" y="10065"/>
                  </a:cubicBezTo>
                  <a:lnTo>
                    <a:pt x="126" y="10103"/>
                  </a:lnTo>
                  <a:cubicBezTo>
                    <a:pt x="3049" y="3815"/>
                    <a:pt x="5732" y="853"/>
                    <a:pt x="9136" y="209"/>
                  </a:cubicBezTo>
                  <a:cubicBezTo>
                    <a:pt x="9592" y="131"/>
                    <a:pt x="10057" y="95"/>
                    <a:pt x="10535" y="95"/>
                  </a:cubicBezTo>
                  <a:cubicBezTo>
                    <a:pt x="13499" y="95"/>
                    <a:pt x="16922" y="1509"/>
                    <a:pt x="21444" y="3372"/>
                  </a:cubicBezTo>
                  <a:cubicBezTo>
                    <a:pt x="22685" y="3892"/>
                    <a:pt x="24002" y="4420"/>
                    <a:pt x="25406" y="4978"/>
                  </a:cubicBezTo>
                  <a:cubicBezTo>
                    <a:pt x="28623" y="6264"/>
                    <a:pt x="31229" y="6897"/>
                    <a:pt x="33183" y="6897"/>
                  </a:cubicBezTo>
                  <a:cubicBezTo>
                    <a:pt x="34518" y="6897"/>
                    <a:pt x="35549" y="6602"/>
                    <a:pt x="36263" y="6017"/>
                  </a:cubicBezTo>
                  <a:cubicBezTo>
                    <a:pt x="37628" y="4853"/>
                    <a:pt x="37311" y="3016"/>
                    <a:pt x="37311" y="3016"/>
                  </a:cubicBezTo>
                  <a:lnTo>
                    <a:pt x="37186" y="3016"/>
                  </a:lnTo>
                  <a:cubicBezTo>
                    <a:pt x="37186" y="3055"/>
                    <a:pt x="37503" y="4815"/>
                    <a:pt x="36186" y="5940"/>
                  </a:cubicBezTo>
                  <a:cubicBezTo>
                    <a:pt x="35455" y="6547"/>
                    <a:pt x="34413" y="6790"/>
                    <a:pt x="33212" y="6790"/>
                  </a:cubicBezTo>
                  <a:cubicBezTo>
                    <a:pt x="30858" y="6790"/>
                    <a:pt x="27890" y="5856"/>
                    <a:pt x="25445" y="4901"/>
                  </a:cubicBezTo>
                  <a:cubicBezTo>
                    <a:pt x="24041" y="4334"/>
                    <a:pt x="22723" y="3776"/>
                    <a:pt x="21483" y="3257"/>
                  </a:cubicBezTo>
                  <a:cubicBezTo>
                    <a:pt x="17006" y="1412"/>
                    <a:pt x="13577" y="0"/>
                    <a:pt x="10625"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4125366" y="2197991"/>
              <a:ext cx="815382" cy="120637"/>
            </a:xfrm>
            <a:custGeom>
              <a:rect b="b" l="l" r="r" t="t"/>
              <a:pathLst>
                <a:path extrusionOk="0" h="5294" w="35782">
                  <a:moveTo>
                    <a:pt x="10472" y="0"/>
                  </a:moveTo>
                  <a:cubicBezTo>
                    <a:pt x="4017" y="0"/>
                    <a:pt x="37" y="5171"/>
                    <a:pt x="0" y="5217"/>
                  </a:cubicBezTo>
                  <a:lnTo>
                    <a:pt x="77" y="5294"/>
                  </a:lnTo>
                  <a:cubicBezTo>
                    <a:pt x="150" y="5221"/>
                    <a:pt x="4052" y="123"/>
                    <a:pt x="10410" y="123"/>
                  </a:cubicBezTo>
                  <a:cubicBezTo>
                    <a:pt x="10751" y="123"/>
                    <a:pt x="11098" y="138"/>
                    <a:pt x="11453" y="169"/>
                  </a:cubicBezTo>
                  <a:cubicBezTo>
                    <a:pt x="13818" y="361"/>
                    <a:pt x="16867" y="1207"/>
                    <a:pt x="20069" y="2130"/>
                  </a:cubicBezTo>
                  <a:cubicBezTo>
                    <a:pt x="24080" y="3250"/>
                    <a:pt x="28162" y="4388"/>
                    <a:pt x="31274" y="4388"/>
                  </a:cubicBezTo>
                  <a:cubicBezTo>
                    <a:pt x="33265" y="4388"/>
                    <a:pt x="34858" y="3922"/>
                    <a:pt x="35781" y="2688"/>
                  </a:cubicBezTo>
                  <a:lnTo>
                    <a:pt x="35695" y="2611"/>
                  </a:lnTo>
                  <a:cubicBezTo>
                    <a:pt x="34797" y="3822"/>
                    <a:pt x="33235" y="4281"/>
                    <a:pt x="31279" y="4281"/>
                  </a:cubicBezTo>
                  <a:cubicBezTo>
                    <a:pt x="28188" y="4281"/>
                    <a:pt x="24112" y="3136"/>
                    <a:pt x="20107" y="2005"/>
                  </a:cubicBezTo>
                  <a:cubicBezTo>
                    <a:pt x="16905" y="1082"/>
                    <a:pt x="13857" y="246"/>
                    <a:pt x="11501" y="44"/>
                  </a:cubicBezTo>
                  <a:cubicBezTo>
                    <a:pt x="11151" y="14"/>
                    <a:pt x="10808" y="0"/>
                    <a:pt x="10472" y="0"/>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4227477" y="2267675"/>
              <a:ext cx="368155" cy="48104"/>
            </a:xfrm>
            <a:custGeom>
              <a:rect b="b" l="l" r="r" t="t"/>
              <a:pathLst>
                <a:path extrusionOk="0" h="2111" w="16156">
                  <a:moveTo>
                    <a:pt x="6477" y="1"/>
                  </a:moveTo>
                  <a:cubicBezTo>
                    <a:pt x="5241" y="1"/>
                    <a:pt x="4241" y="133"/>
                    <a:pt x="3452" y="313"/>
                  </a:cubicBezTo>
                  <a:cubicBezTo>
                    <a:pt x="962" y="870"/>
                    <a:pt x="48" y="1996"/>
                    <a:pt x="0" y="2034"/>
                  </a:cubicBezTo>
                  <a:lnTo>
                    <a:pt x="87" y="2111"/>
                  </a:lnTo>
                  <a:cubicBezTo>
                    <a:pt x="87" y="2072"/>
                    <a:pt x="1048" y="957"/>
                    <a:pt x="3491" y="390"/>
                  </a:cubicBezTo>
                  <a:cubicBezTo>
                    <a:pt x="4426" y="178"/>
                    <a:pt x="5410" y="87"/>
                    <a:pt x="6413" y="87"/>
                  </a:cubicBezTo>
                  <a:cubicBezTo>
                    <a:pt x="9793" y="87"/>
                    <a:pt x="13393" y="1125"/>
                    <a:pt x="16107" y="2111"/>
                  </a:cubicBezTo>
                  <a:lnTo>
                    <a:pt x="16155" y="1996"/>
                  </a:lnTo>
                  <a:cubicBezTo>
                    <a:pt x="11986" y="474"/>
                    <a:pt x="8812" y="1"/>
                    <a:pt x="6477" y="1"/>
                  </a:cubicBezTo>
                  <a:close/>
                </a:path>
              </a:pathLst>
            </a:custGeom>
            <a:solidFill>
              <a:srgbClr val="341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4123384" y="1681125"/>
              <a:ext cx="28507" cy="6654"/>
            </a:xfrm>
            <a:custGeom>
              <a:rect b="b" l="l" r="r" t="t"/>
              <a:pathLst>
                <a:path extrusionOk="0" h="292" w="1251">
                  <a:moveTo>
                    <a:pt x="535" y="1"/>
                  </a:moveTo>
                  <a:cubicBezTo>
                    <a:pt x="265" y="1"/>
                    <a:pt x="25" y="51"/>
                    <a:pt x="1" y="51"/>
                  </a:cubicBezTo>
                  <a:lnTo>
                    <a:pt x="49" y="128"/>
                  </a:lnTo>
                  <a:cubicBezTo>
                    <a:pt x="49" y="128"/>
                    <a:pt x="267" y="87"/>
                    <a:pt x="516" y="87"/>
                  </a:cubicBezTo>
                  <a:cubicBezTo>
                    <a:pt x="765" y="87"/>
                    <a:pt x="1044" y="128"/>
                    <a:pt x="1164" y="291"/>
                  </a:cubicBezTo>
                  <a:lnTo>
                    <a:pt x="1251" y="253"/>
                  </a:lnTo>
                  <a:cubicBezTo>
                    <a:pt x="1106" y="51"/>
                    <a:pt x="806" y="1"/>
                    <a:pt x="535" y="1"/>
                  </a:cubicBezTo>
                  <a:close/>
                </a:path>
              </a:pathLst>
            </a:custGeom>
            <a:solidFill>
              <a:srgbClr val="DE7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50"/>
          <p:cNvSpPr txBox="1"/>
          <p:nvPr>
            <p:ph idx="4294967295" type="title"/>
          </p:nvPr>
        </p:nvSpPr>
        <p:spPr>
          <a:xfrm>
            <a:off x="3366270" y="2420450"/>
            <a:ext cx="23733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u="sng">
                <a:solidFill>
                  <a:schemeClr val="hlink"/>
                </a:solidFill>
                <a:hlinkClick r:id="rId3"/>
              </a:rPr>
              <a:t>Link to the site</a:t>
            </a:r>
            <a:endParaRPr b="0" sz="1500">
              <a:solidFill>
                <a:schemeClr val="accent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069" name="Shape 1069"/>
        <p:cNvGrpSpPr/>
        <p:nvPr/>
      </p:nvGrpSpPr>
      <p:grpSpPr>
        <a:xfrm>
          <a:off x="0" y="0"/>
          <a:ext cx="0" cy="0"/>
          <a:chOff x="0" y="0"/>
          <a:chExt cx="0" cy="0"/>
        </a:xfrm>
      </p:grpSpPr>
      <p:sp>
        <p:nvSpPr>
          <p:cNvPr id="1070" name="Google Shape;1070;p51"/>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a:t>
            </a:r>
            <a:endParaRPr sz="3000">
              <a:solidFill>
                <a:schemeClr val="accent6"/>
              </a:solidFill>
            </a:endParaRPr>
          </a:p>
        </p:txBody>
      </p:sp>
      <p:pic>
        <p:nvPicPr>
          <p:cNvPr id="1071" name="Google Shape;1071;p51"/>
          <p:cNvPicPr preferRelativeResize="0"/>
          <p:nvPr/>
        </p:nvPicPr>
        <p:blipFill>
          <a:blip r:embed="rId3">
            <a:alphaModFix/>
          </a:blip>
          <a:stretch>
            <a:fillRect/>
          </a:stretch>
        </p:blipFill>
        <p:spPr>
          <a:xfrm>
            <a:off x="0" y="685200"/>
            <a:ext cx="9144000" cy="45243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075" name="Shape 1075"/>
        <p:cNvGrpSpPr/>
        <p:nvPr/>
      </p:nvGrpSpPr>
      <p:grpSpPr>
        <a:xfrm>
          <a:off x="0" y="0"/>
          <a:ext cx="0" cy="0"/>
          <a:chOff x="0" y="0"/>
          <a:chExt cx="0" cy="0"/>
        </a:xfrm>
      </p:grpSpPr>
      <p:sp>
        <p:nvSpPr>
          <p:cNvPr id="1076" name="Google Shape;1076;p52"/>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Homepage(contd.)</a:t>
            </a:r>
            <a:endParaRPr sz="3000">
              <a:solidFill>
                <a:schemeClr val="accent6"/>
              </a:solidFill>
            </a:endParaRPr>
          </a:p>
        </p:txBody>
      </p:sp>
      <p:pic>
        <p:nvPicPr>
          <p:cNvPr id="1077" name="Google Shape;1077;p52"/>
          <p:cNvPicPr preferRelativeResize="0"/>
          <p:nvPr/>
        </p:nvPicPr>
        <p:blipFill>
          <a:blip r:embed="rId3">
            <a:alphaModFix/>
          </a:blip>
          <a:stretch>
            <a:fillRect/>
          </a:stretch>
        </p:blipFill>
        <p:spPr>
          <a:xfrm>
            <a:off x="0" y="685200"/>
            <a:ext cx="9144000" cy="445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081" name="Shape 1081"/>
        <p:cNvGrpSpPr/>
        <p:nvPr/>
      </p:nvGrpSpPr>
      <p:grpSpPr>
        <a:xfrm>
          <a:off x="0" y="0"/>
          <a:ext cx="0" cy="0"/>
          <a:chOff x="0" y="0"/>
          <a:chExt cx="0" cy="0"/>
        </a:xfrm>
      </p:grpSpPr>
      <p:sp>
        <p:nvSpPr>
          <p:cNvPr id="1082" name="Google Shape;1082;p53"/>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Homepage(contd.)</a:t>
            </a:r>
            <a:endParaRPr sz="3000">
              <a:solidFill>
                <a:schemeClr val="accent6"/>
              </a:solidFill>
            </a:endParaRPr>
          </a:p>
        </p:txBody>
      </p:sp>
      <p:pic>
        <p:nvPicPr>
          <p:cNvPr id="1083" name="Google Shape;1083;p53"/>
          <p:cNvPicPr preferRelativeResize="0"/>
          <p:nvPr/>
        </p:nvPicPr>
        <p:blipFill>
          <a:blip r:embed="rId3">
            <a:alphaModFix/>
          </a:blip>
          <a:stretch>
            <a:fillRect/>
          </a:stretch>
        </p:blipFill>
        <p:spPr>
          <a:xfrm>
            <a:off x="0" y="685200"/>
            <a:ext cx="9144000" cy="445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087" name="Shape 1087"/>
        <p:cNvGrpSpPr/>
        <p:nvPr/>
      </p:nvGrpSpPr>
      <p:grpSpPr>
        <a:xfrm>
          <a:off x="0" y="0"/>
          <a:ext cx="0" cy="0"/>
          <a:chOff x="0" y="0"/>
          <a:chExt cx="0" cy="0"/>
        </a:xfrm>
      </p:grpSpPr>
      <p:sp>
        <p:nvSpPr>
          <p:cNvPr id="1088" name="Google Shape;1088;p54"/>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Homepage(contd.)</a:t>
            </a:r>
            <a:endParaRPr sz="3000">
              <a:solidFill>
                <a:schemeClr val="accent6"/>
              </a:solidFill>
            </a:endParaRPr>
          </a:p>
        </p:txBody>
      </p:sp>
      <p:pic>
        <p:nvPicPr>
          <p:cNvPr id="1089" name="Google Shape;1089;p54"/>
          <p:cNvPicPr preferRelativeResize="0"/>
          <p:nvPr/>
        </p:nvPicPr>
        <p:blipFill>
          <a:blip r:embed="rId3">
            <a:alphaModFix/>
          </a:blip>
          <a:stretch>
            <a:fillRect/>
          </a:stretch>
        </p:blipFill>
        <p:spPr>
          <a:xfrm>
            <a:off x="-25" y="685200"/>
            <a:ext cx="9144000" cy="45243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093" name="Shape 1093"/>
        <p:cNvGrpSpPr/>
        <p:nvPr/>
      </p:nvGrpSpPr>
      <p:grpSpPr>
        <a:xfrm>
          <a:off x="0" y="0"/>
          <a:ext cx="0" cy="0"/>
          <a:chOff x="0" y="0"/>
          <a:chExt cx="0" cy="0"/>
        </a:xfrm>
      </p:grpSpPr>
      <p:sp>
        <p:nvSpPr>
          <p:cNvPr id="1094" name="Google Shape;1094;p55"/>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Homepage(contd.)</a:t>
            </a:r>
            <a:endParaRPr sz="3000">
              <a:solidFill>
                <a:schemeClr val="accent6"/>
              </a:solidFill>
            </a:endParaRPr>
          </a:p>
        </p:txBody>
      </p:sp>
      <p:pic>
        <p:nvPicPr>
          <p:cNvPr id="1095" name="Google Shape;1095;p55"/>
          <p:cNvPicPr preferRelativeResize="0"/>
          <p:nvPr/>
        </p:nvPicPr>
        <p:blipFill>
          <a:blip r:embed="rId3">
            <a:alphaModFix/>
          </a:blip>
          <a:stretch>
            <a:fillRect/>
          </a:stretch>
        </p:blipFill>
        <p:spPr>
          <a:xfrm>
            <a:off x="0" y="685200"/>
            <a:ext cx="9143999" cy="4458300"/>
          </a:xfrm>
          <a:prstGeom prst="rect">
            <a:avLst/>
          </a:prstGeom>
          <a:noFill/>
          <a:ln>
            <a:noFill/>
          </a:ln>
        </p:spPr>
      </p:pic>
      <p:sp>
        <p:nvSpPr>
          <p:cNvPr id="1096" name="Google Shape;1096;p55"/>
          <p:cNvSpPr txBox="1"/>
          <p:nvPr>
            <p:ph idx="4294967295" type="title"/>
          </p:nvPr>
        </p:nvSpPr>
        <p:spPr>
          <a:xfrm>
            <a:off x="3574625" y="4041375"/>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“On hover”</a:t>
            </a:r>
            <a:endParaRPr sz="1500">
              <a:solidFill>
                <a:schemeClr val="accent6"/>
              </a:solidFill>
            </a:endParaRPr>
          </a:p>
        </p:txBody>
      </p:sp>
      <p:cxnSp>
        <p:nvCxnSpPr>
          <p:cNvPr id="1097" name="Google Shape;1097;p55"/>
          <p:cNvCxnSpPr/>
          <p:nvPr/>
        </p:nvCxnSpPr>
        <p:spPr>
          <a:xfrm rot="10800000">
            <a:off x="3425825" y="3912375"/>
            <a:ext cx="446700" cy="2481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01" name="Shape 1101"/>
        <p:cNvGrpSpPr/>
        <p:nvPr/>
      </p:nvGrpSpPr>
      <p:grpSpPr>
        <a:xfrm>
          <a:off x="0" y="0"/>
          <a:ext cx="0" cy="0"/>
          <a:chOff x="0" y="0"/>
          <a:chExt cx="0" cy="0"/>
        </a:xfrm>
      </p:grpSpPr>
      <p:sp>
        <p:nvSpPr>
          <p:cNvPr id="1102" name="Google Shape;1102;p56"/>
          <p:cNvSpPr txBox="1"/>
          <p:nvPr>
            <p:ph idx="4294967295" type="title"/>
          </p:nvPr>
        </p:nvSpPr>
        <p:spPr>
          <a:xfrm>
            <a:off x="0"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Login/Register</a:t>
            </a:r>
            <a:endParaRPr sz="3000">
              <a:solidFill>
                <a:schemeClr val="accent6"/>
              </a:solidFill>
            </a:endParaRPr>
          </a:p>
        </p:txBody>
      </p:sp>
      <p:pic>
        <p:nvPicPr>
          <p:cNvPr id="1103" name="Google Shape;1103;p56"/>
          <p:cNvPicPr preferRelativeResize="0"/>
          <p:nvPr/>
        </p:nvPicPr>
        <p:blipFill>
          <a:blip r:embed="rId3">
            <a:alphaModFix/>
          </a:blip>
          <a:stretch>
            <a:fillRect/>
          </a:stretch>
        </p:blipFill>
        <p:spPr>
          <a:xfrm>
            <a:off x="0" y="685200"/>
            <a:ext cx="4360824" cy="4547724"/>
          </a:xfrm>
          <a:prstGeom prst="rect">
            <a:avLst/>
          </a:prstGeom>
          <a:noFill/>
          <a:ln cap="flat" cmpd="sng" w="19050">
            <a:solidFill>
              <a:schemeClr val="accent6"/>
            </a:solidFill>
            <a:prstDash val="solid"/>
            <a:round/>
            <a:headEnd len="sm" w="sm" type="none"/>
            <a:tailEnd len="sm" w="sm" type="none"/>
          </a:ln>
        </p:spPr>
      </p:pic>
      <p:pic>
        <p:nvPicPr>
          <p:cNvPr id="1104" name="Google Shape;1104;p56"/>
          <p:cNvPicPr preferRelativeResize="0"/>
          <p:nvPr/>
        </p:nvPicPr>
        <p:blipFill>
          <a:blip r:embed="rId4">
            <a:alphaModFix/>
          </a:blip>
          <a:stretch>
            <a:fillRect/>
          </a:stretch>
        </p:blipFill>
        <p:spPr>
          <a:xfrm>
            <a:off x="4370755" y="681959"/>
            <a:ext cx="4783175" cy="4547721"/>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08" name="Shape 1108"/>
        <p:cNvGrpSpPr/>
        <p:nvPr/>
      </p:nvGrpSpPr>
      <p:grpSpPr>
        <a:xfrm>
          <a:off x="0" y="0"/>
          <a:ext cx="0" cy="0"/>
          <a:chOff x="0" y="0"/>
          <a:chExt cx="0" cy="0"/>
        </a:xfrm>
      </p:grpSpPr>
      <p:pic>
        <p:nvPicPr>
          <p:cNvPr id="1109" name="Google Shape;1109;p57"/>
          <p:cNvPicPr preferRelativeResize="0"/>
          <p:nvPr/>
        </p:nvPicPr>
        <p:blipFill>
          <a:blip r:embed="rId3">
            <a:alphaModFix/>
          </a:blip>
          <a:stretch>
            <a:fillRect/>
          </a:stretch>
        </p:blipFill>
        <p:spPr>
          <a:xfrm>
            <a:off x="0" y="685200"/>
            <a:ext cx="9144000" cy="4524375"/>
          </a:xfrm>
          <a:prstGeom prst="rect">
            <a:avLst/>
          </a:prstGeom>
          <a:noFill/>
          <a:ln>
            <a:noFill/>
          </a:ln>
        </p:spPr>
      </p:pic>
      <p:sp>
        <p:nvSpPr>
          <p:cNvPr id="1110" name="Google Shape;1110;p57"/>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The Homepage(contd.)</a:t>
            </a:r>
            <a:endParaRPr sz="3000">
              <a:solidFill>
                <a:schemeClr val="accent6"/>
              </a:solidFill>
            </a:endParaRPr>
          </a:p>
        </p:txBody>
      </p:sp>
      <p:sp>
        <p:nvSpPr>
          <p:cNvPr id="1111" name="Google Shape;1111;p57"/>
          <p:cNvSpPr txBox="1"/>
          <p:nvPr>
            <p:ph idx="4294967295" type="title"/>
          </p:nvPr>
        </p:nvSpPr>
        <p:spPr>
          <a:xfrm>
            <a:off x="6672625" y="1727800"/>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“After Login”</a:t>
            </a:r>
            <a:endParaRPr sz="1500">
              <a:solidFill>
                <a:schemeClr val="accent6"/>
              </a:solidFill>
            </a:endParaRPr>
          </a:p>
        </p:txBody>
      </p:sp>
      <p:cxnSp>
        <p:nvCxnSpPr>
          <p:cNvPr id="1112" name="Google Shape;1112;p57"/>
          <p:cNvCxnSpPr/>
          <p:nvPr/>
        </p:nvCxnSpPr>
        <p:spPr>
          <a:xfrm rot="10800000">
            <a:off x="7377750" y="1291000"/>
            <a:ext cx="238200" cy="4368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31"/>
          <p:cNvSpPr txBox="1"/>
          <p:nvPr>
            <p:ph type="title"/>
          </p:nvPr>
        </p:nvSpPr>
        <p:spPr>
          <a:xfrm>
            <a:off x="695700" y="445025"/>
            <a:ext cx="777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This?</a:t>
            </a:r>
            <a:endParaRPr/>
          </a:p>
        </p:txBody>
      </p:sp>
      <p:sp>
        <p:nvSpPr>
          <p:cNvPr id="855" name="Google Shape;855;p31"/>
          <p:cNvSpPr txBox="1"/>
          <p:nvPr>
            <p:ph idx="2" type="title"/>
          </p:nvPr>
        </p:nvSpPr>
        <p:spPr>
          <a:xfrm>
            <a:off x="1142400" y="1608971"/>
            <a:ext cx="2923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Hassle-free</a:t>
            </a:r>
            <a:endParaRPr/>
          </a:p>
        </p:txBody>
      </p:sp>
      <p:sp>
        <p:nvSpPr>
          <p:cNvPr id="856" name="Google Shape;856;p31"/>
          <p:cNvSpPr txBox="1"/>
          <p:nvPr>
            <p:ph idx="1" type="subTitle"/>
          </p:nvPr>
        </p:nvSpPr>
        <p:spPr>
          <a:xfrm>
            <a:off x="886200" y="2116750"/>
            <a:ext cx="33084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No need to maintain those cumbersome registers and records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857" name="Google Shape;857;p31"/>
          <p:cNvSpPr txBox="1"/>
          <p:nvPr>
            <p:ph idx="3" type="title"/>
          </p:nvPr>
        </p:nvSpPr>
        <p:spPr>
          <a:xfrm>
            <a:off x="4925725" y="1608971"/>
            <a:ext cx="2923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Easy-Peasy </a:t>
            </a:r>
            <a:endParaRPr/>
          </a:p>
        </p:txBody>
      </p:sp>
      <p:sp>
        <p:nvSpPr>
          <p:cNvPr id="858" name="Google Shape;858;p31"/>
          <p:cNvSpPr txBox="1"/>
          <p:nvPr>
            <p:ph idx="4" type="subTitle"/>
          </p:nvPr>
        </p:nvSpPr>
        <p:spPr>
          <a:xfrm>
            <a:off x="4218300" y="2116750"/>
            <a:ext cx="43872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t>Only, one person is required to take care of the whole system, without any chances of mistakes.</a:t>
            </a:r>
            <a:endParaRPr sz="15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859" name="Google Shape;859;p31"/>
          <p:cNvSpPr txBox="1"/>
          <p:nvPr>
            <p:ph idx="5" type="title"/>
          </p:nvPr>
        </p:nvSpPr>
        <p:spPr>
          <a:xfrm>
            <a:off x="2139750" y="1073475"/>
            <a:ext cx="928800" cy="72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60" name="Google Shape;860;p31"/>
          <p:cNvSpPr txBox="1"/>
          <p:nvPr>
            <p:ph idx="6" type="title"/>
          </p:nvPr>
        </p:nvSpPr>
        <p:spPr>
          <a:xfrm>
            <a:off x="5805625" y="1073475"/>
            <a:ext cx="1163700" cy="72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61" name="Google Shape;861;p31"/>
          <p:cNvSpPr txBox="1"/>
          <p:nvPr>
            <p:ph idx="7" type="title"/>
          </p:nvPr>
        </p:nvSpPr>
        <p:spPr>
          <a:xfrm>
            <a:off x="4813400" y="3594696"/>
            <a:ext cx="2923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Clicks are Enough</a:t>
            </a:r>
            <a:endParaRPr/>
          </a:p>
        </p:txBody>
      </p:sp>
      <p:sp>
        <p:nvSpPr>
          <p:cNvPr id="862" name="Google Shape;862;p31"/>
          <p:cNvSpPr txBox="1"/>
          <p:nvPr>
            <p:ph idx="8" type="subTitle"/>
          </p:nvPr>
        </p:nvSpPr>
        <p:spPr>
          <a:xfrm>
            <a:off x="4438500" y="4101475"/>
            <a:ext cx="3946800" cy="87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35"/>
              <a:buFont typeface="Arial"/>
              <a:buNone/>
            </a:pPr>
            <a:r>
              <a:rPr lang="en" sz="1500"/>
              <a:t>This system will reduce all the manual work and the whole process can be managed just through single clicks and edits.</a:t>
            </a:r>
            <a:endParaRPr sz="1500"/>
          </a:p>
          <a:p>
            <a:pPr indent="0" lvl="0" marL="0" rtl="0" algn="ctr">
              <a:spcBef>
                <a:spcPts val="0"/>
              </a:spcBef>
              <a:spcAft>
                <a:spcPts val="0"/>
              </a:spcAft>
              <a:buClr>
                <a:schemeClr val="dk1"/>
              </a:buClr>
              <a:buSzPts val="935"/>
              <a:buFont typeface="Arial"/>
              <a:buNone/>
            </a:pPr>
            <a:r>
              <a:t/>
            </a:r>
            <a:endParaRPr/>
          </a:p>
          <a:p>
            <a:pPr indent="0" lvl="0" marL="0" rtl="0" algn="ctr">
              <a:spcBef>
                <a:spcPts val="0"/>
              </a:spcBef>
              <a:spcAft>
                <a:spcPts val="0"/>
              </a:spcAft>
              <a:buSzPts val="935"/>
              <a:buNone/>
            </a:pPr>
            <a:r>
              <a:t/>
            </a:r>
            <a:endParaRPr/>
          </a:p>
        </p:txBody>
      </p:sp>
      <p:sp>
        <p:nvSpPr>
          <p:cNvPr id="863" name="Google Shape;863;p31"/>
          <p:cNvSpPr txBox="1"/>
          <p:nvPr>
            <p:ph idx="9" type="title"/>
          </p:nvPr>
        </p:nvSpPr>
        <p:spPr>
          <a:xfrm>
            <a:off x="1078650" y="3668796"/>
            <a:ext cx="2923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User-Friendly</a:t>
            </a:r>
            <a:endParaRPr/>
          </a:p>
        </p:txBody>
      </p:sp>
      <p:sp>
        <p:nvSpPr>
          <p:cNvPr id="864" name="Google Shape;864;p31"/>
          <p:cNvSpPr txBox="1"/>
          <p:nvPr>
            <p:ph idx="13" type="subTitle"/>
          </p:nvPr>
        </p:nvSpPr>
        <p:spPr>
          <a:xfrm>
            <a:off x="1078650" y="4175572"/>
            <a:ext cx="2923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t>
            </a:r>
            <a:r>
              <a:rPr lang="en"/>
              <a:t>ustomer can easily search and find the books.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865" name="Google Shape;865;p31"/>
          <p:cNvSpPr txBox="1"/>
          <p:nvPr>
            <p:ph idx="14" type="title"/>
          </p:nvPr>
        </p:nvSpPr>
        <p:spPr>
          <a:xfrm>
            <a:off x="5810750" y="3133250"/>
            <a:ext cx="928800" cy="6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66" name="Google Shape;866;p31"/>
          <p:cNvSpPr txBox="1"/>
          <p:nvPr>
            <p:ph idx="15" type="title"/>
          </p:nvPr>
        </p:nvSpPr>
        <p:spPr>
          <a:xfrm>
            <a:off x="1958550" y="3133250"/>
            <a:ext cx="1163700" cy="72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16" name="Shape 1116"/>
        <p:cNvGrpSpPr/>
        <p:nvPr/>
      </p:nvGrpSpPr>
      <p:grpSpPr>
        <a:xfrm>
          <a:off x="0" y="0"/>
          <a:ext cx="0" cy="0"/>
          <a:chOff x="0" y="0"/>
          <a:chExt cx="0" cy="0"/>
        </a:xfrm>
      </p:grpSpPr>
      <p:sp>
        <p:nvSpPr>
          <p:cNvPr id="1117" name="Google Shape;1117;p58"/>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All Books Page</a:t>
            </a:r>
            <a:endParaRPr sz="3000">
              <a:solidFill>
                <a:schemeClr val="accent6"/>
              </a:solidFill>
            </a:endParaRPr>
          </a:p>
        </p:txBody>
      </p:sp>
      <p:pic>
        <p:nvPicPr>
          <p:cNvPr id="1118" name="Google Shape;1118;p58"/>
          <p:cNvPicPr preferRelativeResize="0"/>
          <p:nvPr/>
        </p:nvPicPr>
        <p:blipFill>
          <a:blip r:embed="rId3">
            <a:alphaModFix/>
          </a:blip>
          <a:stretch>
            <a:fillRect/>
          </a:stretch>
        </p:blipFill>
        <p:spPr>
          <a:xfrm>
            <a:off x="0" y="685200"/>
            <a:ext cx="9144000" cy="445830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22" name="Shape 1122"/>
        <p:cNvGrpSpPr/>
        <p:nvPr/>
      </p:nvGrpSpPr>
      <p:grpSpPr>
        <a:xfrm>
          <a:off x="0" y="0"/>
          <a:ext cx="0" cy="0"/>
          <a:chOff x="0" y="0"/>
          <a:chExt cx="0" cy="0"/>
        </a:xfrm>
      </p:grpSpPr>
      <p:sp>
        <p:nvSpPr>
          <p:cNvPr id="1123" name="Google Shape;1123;p59"/>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All Books Page(contd.)</a:t>
            </a:r>
            <a:endParaRPr sz="3000">
              <a:solidFill>
                <a:schemeClr val="accent6"/>
              </a:solidFill>
            </a:endParaRPr>
          </a:p>
        </p:txBody>
      </p:sp>
      <p:pic>
        <p:nvPicPr>
          <p:cNvPr id="1124" name="Google Shape;1124;p59"/>
          <p:cNvPicPr preferRelativeResize="0"/>
          <p:nvPr/>
        </p:nvPicPr>
        <p:blipFill>
          <a:blip r:embed="rId3">
            <a:alphaModFix/>
          </a:blip>
          <a:stretch>
            <a:fillRect/>
          </a:stretch>
        </p:blipFill>
        <p:spPr>
          <a:xfrm>
            <a:off x="0" y="685200"/>
            <a:ext cx="9144000" cy="445830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28" name="Shape 1128"/>
        <p:cNvGrpSpPr/>
        <p:nvPr/>
      </p:nvGrpSpPr>
      <p:grpSpPr>
        <a:xfrm>
          <a:off x="0" y="0"/>
          <a:ext cx="0" cy="0"/>
          <a:chOff x="0" y="0"/>
          <a:chExt cx="0" cy="0"/>
        </a:xfrm>
      </p:grpSpPr>
      <p:sp>
        <p:nvSpPr>
          <p:cNvPr id="1129" name="Google Shape;1129;p60"/>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Book Detail Page</a:t>
            </a:r>
            <a:endParaRPr sz="3000">
              <a:solidFill>
                <a:schemeClr val="accent6"/>
              </a:solidFill>
            </a:endParaRPr>
          </a:p>
        </p:txBody>
      </p:sp>
      <p:pic>
        <p:nvPicPr>
          <p:cNvPr id="1130" name="Google Shape;1130;p60"/>
          <p:cNvPicPr preferRelativeResize="0"/>
          <p:nvPr/>
        </p:nvPicPr>
        <p:blipFill>
          <a:blip r:embed="rId3">
            <a:alphaModFix/>
          </a:blip>
          <a:stretch>
            <a:fillRect/>
          </a:stretch>
        </p:blipFill>
        <p:spPr>
          <a:xfrm>
            <a:off x="-25" y="685200"/>
            <a:ext cx="9144000" cy="445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34" name="Shape 1134"/>
        <p:cNvGrpSpPr/>
        <p:nvPr/>
      </p:nvGrpSpPr>
      <p:grpSpPr>
        <a:xfrm>
          <a:off x="0" y="0"/>
          <a:ext cx="0" cy="0"/>
          <a:chOff x="0" y="0"/>
          <a:chExt cx="0" cy="0"/>
        </a:xfrm>
      </p:grpSpPr>
      <p:sp>
        <p:nvSpPr>
          <p:cNvPr id="1135" name="Google Shape;1135;p61"/>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Book Detail Page(contd.)</a:t>
            </a:r>
            <a:endParaRPr sz="3000">
              <a:solidFill>
                <a:schemeClr val="accent6"/>
              </a:solidFill>
            </a:endParaRPr>
          </a:p>
        </p:txBody>
      </p:sp>
      <p:pic>
        <p:nvPicPr>
          <p:cNvPr id="1136" name="Google Shape;1136;p61"/>
          <p:cNvPicPr preferRelativeResize="0"/>
          <p:nvPr/>
        </p:nvPicPr>
        <p:blipFill>
          <a:blip r:embed="rId3">
            <a:alphaModFix/>
          </a:blip>
          <a:stretch>
            <a:fillRect/>
          </a:stretch>
        </p:blipFill>
        <p:spPr>
          <a:xfrm>
            <a:off x="0" y="685200"/>
            <a:ext cx="9144000" cy="4458300"/>
          </a:xfrm>
          <a:prstGeom prst="rect">
            <a:avLst/>
          </a:prstGeom>
          <a:noFill/>
          <a:ln>
            <a:noFill/>
          </a:ln>
        </p:spPr>
      </p:pic>
      <p:sp>
        <p:nvSpPr>
          <p:cNvPr id="1137" name="Google Shape;1137;p61"/>
          <p:cNvSpPr txBox="1"/>
          <p:nvPr>
            <p:ph idx="4294967295" type="title"/>
          </p:nvPr>
        </p:nvSpPr>
        <p:spPr>
          <a:xfrm>
            <a:off x="3902300" y="4031450"/>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“Before Login”</a:t>
            </a:r>
            <a:endParaRPr sz="1500">
              <a:solidFill>
                <a:schemeClr val="accent6"/>
              </a:solidFill>
            </a:endParaRPr>
          </a:p>
        </p:txBody>
      </p:sp>
      <p:cxnSp>
        <p:nvCxnSpPr>
          <p:cNvPr id="1138" name="Google Shape;1138;p61"/>
          <p:cNvCxnSpPr/>
          <p:nvPr/>
        </p:nvCxnSpPr>
        <p:spPr>
          <a:xfrm flipH="1">
            <a:off x="3296600" y="4210125"/>
            <a:ext cx="605700" cy="198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42" name="Shape 1142"/>
        <p:cNvGrpSpPr/>
        <p:nvPr/>
      </p:nvGrpSpPr>
      <p:grpSpPr>
        <a:xfrm>
          <a:off x="0" y="0"/>
          <a:ext cx="0" cy="0"/>
          <a:chOff x="0" y="0"/>
          <a:chExt cx="0" cy="0"/>
        </a:xfrm>
      </p:grpSpPr>
      <p:pic>
        <p:nvPicPr>
          <p:cNvPr id="1143" name="Google Shape;1143;p62"/>
          <p:cNvPicPr preferRelativeResize="0"/>
          <p:nvPr/>
        </p:nvPicPr>
        <p:blipFill>
          <a:blip r:embed="rId3">
            <a:alphaModFix/>
          </a:blip>
          <a:stretch>
            <a:fillRect/>
          </a:stretch>
        </p:blipFill>
        <p:spPr>
          <a:xfrm>
            <a:off x="248459" y="685200"/>
            <a:ext cx="8533829" cy="4458299"/>
          </a:xfrm>
          <a:prstGeom prst="rect">
            <a:avLst/>
          </a:prstGeom>
          <a:noFill/>
          <a:ln>
            <a:noFill/>
          </a:ln>
        </p:spPr>
      </p:pic>
      <p:sp>
        <p:nvSpPr>
          <p:cNvPr id="1144" name="Google Shape;1144;p62"/>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Book Detail Page(contd.)</a:t>
            </a:r>
            <a:endParaRPr sz="3000">
              <a:solidFill>
                <a:schemeClr val="accent6"/>
              </a:solidFill>
            </a:endParaRPr>
          </a:p>
        </p:txBody>
      </p:sp>
      <p:sp>
        <p:nvSpPr>
          <p:cNvPr id="1145" name="Google Shape;1145;p62"/>
          <p:cNvSpPr txBox="1"/>
          <p:nvPr>
            <p:ph idx="4294967295" type="title"/>
          </p:nvPr>
        </p:nvSpPr>
        <p:spPr>
          <a:xfrm>
            <a:off x="5739250" y="1886675"/>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“On rating”</a:t>
            </a:r>
            <a:endParaRPr sz="1500">
              <a:solidFill>
                <a:schemeClr val="accent6"/>
              </a:solidFill>
            </a:endParaRPr>
          </a:p>
        </p:txBody>
      </p:sp>
      <p:cxnSp>
        <p:nvCxnSpPr>
          <p:cNvPr id="1146" name="Google Shape;1146;p62"/>
          <p:cNvCxnSpPr/>
          <p:nvPr/>
        </p:nvCxnSpPr>
        <p:spPr>
          <a:xfrm rot="10800000">
            <a:off x="5401825" y="1519250"/>
            <a:ext cx="555900" cy="4170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50" name="Shape 1150"/>
        <p:cNvGrpSpPr/>
        <p:nvPr/>
      </p:nvGrpSpPr>
      <p:grpSpPr>
        <a:xfrm>
          <a:off x="0" y="0"/>
          <a:ext cx="0" cy="0"/>
          <a:chOff x="0" y="0"/>
          <a:chExt cx="0" cy="0"/>
        </a:xfrm>
      </p:grpSpPr>
      <p:pic>
        <p:nvPicPr>
          <p:cNvPr id="1151" name="Google Shape;1151;p63"/>
          <p:cNvPicPr preferRelativeResize="0"/>
          <p:nvPr/>
        </p:nvPicPr>
        <p:blipFill>
          <a:blip r:embed="rId3">
            <a:alphaModFix/>
          </a:blip>
          <a:stretch>
            <a:fillRect/>
          </a:stretch>
        </p:blipFill>
        <p:spPr>
          <a:xfrm>
            <a:off x="-25" y="685200"/>
            <a:ext cx="9144000" cy="4458301"/>
          </a:xfrm>
          <a:prstGeom prst="rect">
            <a:avLst/>
          </a:prstGeom>
          <a:noFill/>
          <a:ln>
            <a:noFill/>
          </a:ln>
        </p:spPr>
      </p:pic>
      <p:sp>
        <p:nvSpPr>
          <p:cNvPr id="1152" name="Google Shape;1152;p63"/>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Book Detail Page(contd.)</a:t>
            </a:r>
            <a:endParaRPr sz="3000">
              <a:solidFill>
                <a:schemeClr val="accent6"/>
              </a:solidFill>
            </a:endParaRPr>
          </a:p>
        </p:txBody>
      </p:sp>
      <p:sp>
        <p:nvSpPr>
          <p:cNvPr id="1153" name="Google Shape;1153;p63"/>
          <p:cNvSpPr txBox="1"/>
          <p:nvPr>
            <p:ph idx="4294967295" type="title"/>
          </p:nvPr>
        </p:nvSpPr>
        <p:spPr>
          <a:xfrm>
            <a:off x="3664000" y="2780325"/>
            <a:ext cx="27903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“Your Rating appears here”</a:t>
            </a:r>
            <a:endParaRPr sz="1500">
              <a:solidFill>
                <a:schemeClr val="accent6"/>
              </a:solidFill>
            </a:endParaRPr>
          </a:p>
        </p:txBody>
      </p:sp>
      <p:cxnSp>
        <p:nvCxnSpPr>
          <p:cNvPr id="1154" name="Google Shape;1154;p63"/>
          <p:cNvCxnSpPr>
            <a:stCxn id="1153" idx="1"/>
          </p:cNvCxnSpPr>
          <p:nvPr/>
        </p:nvCxnSpPr>
        <p:spPr>
          <a:xfrm flipH="1">
            <a:off x="2909500" y="3015225"/>
            <a:ext cx="754500" cy="99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58" name="Shape 1158"/>
        <p:cNvGrpSpPr/>
        <p:nvPr/>
      </p:nvGrpSpPr>
      <p:grpSpPr>
        <a:xfrm>
          <a:off x="0" y="0"/>
          <a:ext cx="0" cy="0"/>
          <a:chOff x="0" y="0"/>
          <a:chExt cx="0" cy="0"/>
        </a:xfrm>
      </p:grpSpPr>
      <p:sp>
        <p:nvSpPr>
          <p:cNvPr id="1159" name="Google Shape;1159;p64"/>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Book Detail Page(contd.)</a:t>
            </a:r>
            <a:endParaRPr sz="3000">
              <a:solidFill>
                <a:schemeClr val="accent6"/>
              </a:solidFill>
            </a:endParaRPr>
          </a:p>
        </p:txBody>
      </p:sp>
      <p:pic>
        <p:nvPicPr>
          <p:cNvPr id="1160" name="Google Shape;1160;p64"/>
          <p:cNvPicPr preferRelativeResize="0"/>
          <p:nvPr/>
        </p:nvPicPr>
        <p:blipFill>
          <a:blip r:embed="rId3">
            <a:alphaModFix/>
          </a:blip>
          <a:stretch>
            <a:fillRect/>
          </a:stretch>
        </p:blipFill>
        <p:spPr>
          <a:xfrm>
            <a:off x="152400" y="685200"/>
            <a:ext cx="8809768" cy="4458300"/>
          </a:xfrm>
          <a:prstGeom prst="rect">
            <a:avLst/>
          </a:prstGeom>
          <a:noFill/>
          <a:ln>
            <a:noFill/>
          </a:ln>
        </p:spPr>
      </p:pic>
      <p:sp>
        <p:nvSpPr>
          <p:cNvPr id="1161" name="Google Shape;1161;p64"/>
          <p:cNvSpPr txBox="1"/>
          <p:nvPr>
            <p:ph idx="4294967295" type="title"/>
          </p:nvPr>
        </p:nvSpPr>
        <p:spPr>
          <a:xfrm>
            <a:off x="5739250" y="1886675"/>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“On Borrowing”</a:t>
            </a:r>
            <a:endParaRPr sz="1500">
              <a:solidFill>
                <a:schemeClr val="accent6"/>
              </a:solidFill>
            </a:endParaRPr>
          </a:p>
        </p:txBody>
      </p:sp>
      <p:cxnSp>
        <p:nvCxnSpPr>
          <p:cNvPr id="1162" name="Google Shape;1162;p64"/>
          <p:cNvCxnSpPr/>
          <p:nvPr/>
        </p:nvCxnSpPr>
        <p:spPr>
          <a:xfrm rot="10800000">
            <a:off x="5381725" y="1429850"/>
            <a:ext cx="576000" cy="5064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66" name="Shape 1166"/>
        <p:cNvGrpSpPr/>
        <p:nvPr/>
      </p:nvGrpSpPr>
      <p:grpSpPr>
        <a:xfrm>
          <a:off x="0" y="0"/>
          <a:ext cx="0" cy="0"/>
          <a:chOff x="0" y="0"/>
          <a:chExt cx="0" cy="0"/>
        </a:xfrm>
      </p:grpSpPr>
      <p:sp>
        <p:nvSpPr>
          <p:cNvPr id="1167" name="Google Shape;1167;p65"/>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My Borrowed Page</a:t>
            </a:r>
            <a:endParaRPr sz="3000">
              <a:solidFill>
                <a:schemeClr val="accent6"/>
              </a:solidFill>
            </a:endParaRPr>
          </a:p>
        </p:txBody>
      </p:sp>
      <p:pic>
        <p:nvPicPr>
          <p:cNvPr id="1168" name="Google Shape;1168;p65"/>
          <p:cNvPicPr preferRelativeResize="0"/>
          <p:nvPr/>
        </p:nvPicPr>
        <p:blipFill>
          <a:blip r:embed="rId3">
            <a:alphaModFix/>
          </a:blip>
          <a:stretch>
            <a:fillRect/>
          </a:stretch>
        </p:blipFill>
        <p:spPr>
          <a:xfrm>
            <a:off x="0" y="685200"/>
            <a:ext cx="9144000" cy="4458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72" name="Shape 1172"/>
        <p:cNvGrpSpPr/>
        <p:nvPr/>
      </p:nvGrpSpPr>
      <p:grpSpPr>
        <a:xfrm>
          <a:off x="0" y="0"/>
          <a:ext cx="0" cy="0"/>
          <a:chOff x="0" y="0"/>
          <a:chExt cx="0" cy="0"/>
        </a:xfrm>
      </p:grpSpPr>
      <p:pic>
        <p:nvPicPr>
          <p:cNvPr id="1173" name="Google Shape;1173;p66"/>
          <p:cNvPicPr preferRelativeResize="0"/>
          <p:nvPr/>
        </p:nvPicPr>
        <p:blipFill>
          <a:blip r:embed="rId3">
            <a:alphaModFix/>
          </a:blip>
          <a:stretch>
            <a:fillRect/>
          </a:stretch>
        </p:blipFill>
        <p:spPr>
          <a:xfrm>
            <a:off x="238530" y="685200"/>
            <a:ext cx="8682928" cy="4458301"/>
          </a:xfrm>
          <a:prstGeom prst="rect">
            <a:avLst/>
          </a:prstGeom>
          <a:noFill/>
          <a:ln>
            <a:noFill/>
          </a:ln>
        </p:spPr>
      </p:pic>
      <p:sp>
        <p:nvSpPr>
          <p:cNvPr id="1174" name="Google Shape;1174;p66"/>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My Borrowed </a:t>
            </a:r>
            <a:r>
              <a:rPr lang="en" sz="3000">
                <a:solidFill>
                  <a:schemeClr val="accent6"/>
                </a:solidFill>
              </a:rPr>
              <a:t>Page(contd.)</a:t>
            </a:r>
            <a:endParaRPr sz="3000">
              <a:solidFill>
                <a:schemeClr val="accent6"/>
              </a:solidFill>
            </a:endParaRPr>
          </a:p>
        </p:txBody>
      </p:sp>
      <p:sp>
        <p:nvSpPr>
          <p:cNvPr id="1175" name="Google Shape;1175;p66"/>
          <p:cNvSpPr txBox="1"/>
          <p:nvPr>
            <p:ph idx="4294967295" type="title"/>
          </p:nvPr>
        </p:nvSpPr>
        <p:spPr>
          <a:xfrm>
            <a:off x="6344950" y="1568950"/>
            <a:ext cx="1787400" cy="4698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“On Returning”</a:t>
            </a:r>
            <a:endParaRPr sz="1500">
              <a:solidFill>
                <a:schemeClr val="accent6"/>
              </a:solidFill>
            </a:endParaRPr>
          </a:p>
        </p:txBody>
      </p:sp>
      <p:cxnSp>
        <p:nvCxnSpPr>
          <p:cNvPr id="1176" name="Google Shape;1176;p66"/>
          <p:cNvCxnSpPr>
            <a:stCxn id="1175" idx="1"/>
          </p:cNvCxnSpPr>
          <p:nvPr/>
        </p:nvCxnSpPr>
        <p:spPr>
          <a:xfrm rot="10800000">
            <a:off x="5858350" y="1360450"/>
            <a:ext cx="486600" cy="4434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80" name="Shape 1180"/>
        <p:cNvGrpSpPr/>
        <p:nvPr/>
      </p:nvGrpSpPr>
      <p:grpSpPr>
        <a:xfrm>
          <a:off x="0" y="0"/>
          <a:ext cx="0" cy="0"/>
          <a:chOff x="0" y="0"/>
          <a:chExt cx="0" cy="0"/>
        </a:xfrm>
      </p:grpSpPr>
      <p:sp>
        <p:nvSpPr>
          <p:cNvPr id="1181" name="Google Shape;1181;p67"/>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My Borrowed Page( </a:t>
            </a:r>
            <a:r>
              <a:rPr lang="en" sz="1800">
                <a:solidFill>
                  <a:schemeClr val="accent6"/>
                </a:solidFill>
              </a:rPr>
              <a:t>if no book is borrowed </a:t>
            </a:r>
            <a:r>
              <a:rPr lang="en" sz="3000">
                <a:solidFill>
                  <a:schemeClr val="accent6"/>
                </a:solidFill>
              </a:rPr>
              <a:t>)</a:t>
            </a:r>
            <a:endParaRPr sz="3000">
              <a:solidFill>
                <a:schemeClr val="accent6"/>
              </a:solidFill>
            </a:endParaRPr>
          </a:p>
        </p:txBody>
      </p:sp>
      <p:pic>
        <p:nvPicPr>
          <p:cNvPr id="1182" name="Google Shape;1182;p67"/>
          <p:cNvPicPr preferRelativeResize="0"/>
          <p:nvPr/>
        </p:nvPicPr>
        <p:blipFill>
          <a:blip r:embed="rId3">
            <a:alphaModFix/>
          </a:blip>
          <a:stretch>
            <a:fillRect/>
          </a:stretch>
        </p:blipFill>
        <p:spPr>
          <a:xfrm>
            <a:off x="0" y="685200"/>
            <a:ext cx="9144000" cy="4458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2"/>
          <p:cNvSpPr txBox="1"/>
          <p:nvPr>
            <p:ph type="title"/>
          </p:nvPr>
        </p:nvSpPr>
        <p:spPr>
          <a:xfrm>
            <a:off x="2441850" y="237800"/>
            <a:ext cx="426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Anatomy</a:t>
            </a:r>
            <a:endParaRPr/>
          </a:p>
        </p:txBody>
      </p:sp>
      <p:sp>
        <p:nvSpPr>
          <p:cNvPr id="872" name="Google Shape;872;p32"/>
          <p:cNvSpPr txBox="1"/>
          <p:nvPr/>
        </p:nvSpPr>
        <p:spPr>
          <a:xfrm>
            <a:off x="1790325" y="1612300"/>
            <a:ext cx="62514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47C6C"/>
                </a:solidFill>
                <a:latin typeface="Roboto Slab SemiBold"/>
                <a:ea typeface="Roboto Slab SemiBold"/>
                <a:cs typeface="Roboto Slab SemiBold"/>
                <a:sym typeface="Roboto Slab SemiBold"/>
              </a:rPr>
              <a:t>We have five tables namely:</a:t>
            </a:r>
            <a:endParaRPr sz="1800">
              <a:solidFill>
                <a:srgbClr val="047C6C"/>
              </a:solidFill>
              <a:latin typeface="Roboto Slab SemiBold"/>
              <a:ea typeface="Roboto Slab SemiBold"/>
              <a:cs typeface="Roboto Slab SemiBold"/>
              <a:sym typeface="Roboto Slab SemiBold"/>
            </a:endParaRPr>
          </a:p>
          <a:p>
            <a:pPr indent="0" lvl="0" marL="0" rtl="0" algn="l">
              <a:spcBef>
                <a:spcPts val="0"/>
              </a:spcBef>
              <a:spcAft>
                <a:spcPts val="0"/>
              </a:spcAft>
              <a:buNone/>
            </a:pPr>
            <a:r>
              <a:t/>
            </a:r>
            <a:endParaRPr sz="1800">
              <a:solidFill>
                <a:schemeClr val="lt2"/>
              </a:solidFill>
              <a:latin typeface="Roboto Slab SemiBold"/>
              <a:ea typeface="Roboto Slab SemiBold"/>
              <a:cs typeface="Roboto Slab SemiBold"/>
              <a:sym typeface="Roboto Slab SemiBold"/>
            </a:endParaRPr>
          </a:p>
          <a:p>
            <a:pPr indent="0" lvl="0" marL="0" rtl="0" algn="l">
              <a:spcBef>
                <a:spcPts val="0"/>
              </a:spcBef>
              <a:spcAft>
                <a:spcPts val="0"/>
              </a:spcAft>
              <a:buNone/>
            </a:pPr>
            <a:r>
              <a:t/>
            </a:r>
            <a:endParaRPr>
              <a:solidFill>
                <a:schemeClr val="lt2"/>
              </a:solidFill>
              <a:latin typeface="Hind Vadodara"/>
              <a:ea typeface="Hind Vadodara"/>
              <a:cs typeface="Hind Vadodara"/>
              <a:sym typeface="Hind Vadodara"/>
            </a:endParaRPr>
          </a:p>
          <a:p>
            <a:pPr indent="-323850" lvl="0" marL="457200" rtl="0" algn="l">
              <a:spcBef>
                <a:spcPts val="0"/>
              </a:spcBef>
              <a:spcAft>
                <a:spcPts val="0"/>
              </a:spcAft>
              <a:buClr>
                <a:schemeClr val="dk2"/>
              </a:buClr>
              <a:buSzPts val="1500"/>
              <a:buFont typeface="Lora Medium"/>
              <a:buAutoNum type="arabicPeriod"/>
            </a:pPr>
            <a:r>
              <a:rPr b="1" lang="en" sz="1500">
                <a:solidFill>
                  <a:schemeClr val="dk2"/>
                </a:solidFill>
                <a:latin typeface="Lora"/>
                <a:ea typeface="Lora"/>
                <a:cs typeface="Lora"/>
                <a:sym typeface="Lora"/>
              </a:rPr>
              <a:t>Book</a:t>
            </a:r>
            <a:r>
              <a:rPr lang="en" sz="1500">
                <a:solidFill>
                  <a:schemeClr val="dk2"/>
                </a:solidFill>
                <a:latin typeface="Lora"/>
                <a:ea typeface="Lora"/>
                <a:cs typeface="Lora"/>
                <a:sym typeface="Lora"/>
              </a:rPr>
              <a:t> : Contains the information about all the books.</a:t>
            </a:r>
            <a:endParaRPr sz="1500">
              <a:solidFill>
                <a:schemeClr val="dk2"/>
              </a:solidFill>
              <a:latin typeface="Lora"/>
              <a:ea typeface="Lora"/>
              <a:cs typeface="Lora"/>
              <a:sym typeface="Lora"/>
            </a:endParaRPr>
          </a:p>
          <a:p>
            <a:pPr indent="0" lvl="0" marL="457200" rtl="0" algn="l">
              <a:spcBef>
                <a:spcPts val="0"/>
              </a:spcBef>
              <a:spcAft>
                <a:spcPts val="0"/>
              </a:spcAft>
              <a:buNone/>
            </a:pPr>
            <a:r>
              <a:t/>
            </a:r>
            <a:endParaRPr sz="1500">
              <a:solidFill>
                <a:schemeClr val="dk2"/>
              </a:solidFill>
              <a:latin typeface="Lora"/>
              <a:ea typeface="Lora"/>
              <a:cs typeface="Lora"/>
              <a:sym typeface="Lora"/>
            </a:endParaRPr>
          </a:p>
          <a:p>
            <a:pPr indent="-323850" lvl="0" marL="457200" rtl="0" algn="l">
              <a:spcBef>
                <a:spcPts val="0"/>
              </a:spcBef>
              <a:spcAft>
                <a:spcPts val="0"/>
              </a:spcAft>
              <a:buClr>
                <a:schemeClr val="dk2"/>
              </a:buClr>
              <a:buSzPts val="1500"/>
              <a:buFont typeface="Lora Medium"/>
              <a:buAutoNum type="arabicPeriod"/>
            </a:pPr>
            <a:r>
              <a:rPr b="1" lang="en" sz="1500">
                <a:solidFill>
                  <a:schemeClr val="dk2"/>
                </a:solidFill>
                <a:latin typeface="Lora"/>
                <a:ea typeface="Lora"/>
                <a:cs typeface="Lora"/>
                <a:sym typeface="Lora"/>
              </a:rPr>
              <a:t>Book_copy</a:t>
            </a:r>
            <a:r>
              <a:rPr lang="en" sz="1500">
                <a:solidFill>
                  <a:schemeClr val="dk2"/>
                </a:solidFill>
                <a:latin typeface="Lora"/>
                <a:ea typeface="Lora"/>
                <a:cs typeface="Lora"/>
                <a:sym typeface="Lora"/>
              </a:rPr>
              <a:t> : Information about the number of books available</a:t>
            </a:r>
            <a:endParaRPr sz="1500">
              <a:solidFill>
                <a:schemeClr val="dk2"/>
              </a:solidFill>
              <a:latin typeface="Lora"/>
              <a:ea typeface="Lora"/>
              <a:cs typeface="Lora"/>
              <a:sym typeface="Lora"/>
            </a:endParaRPr>
          </a:p>
          <a:p>
            <a:pPr indent="0" lvl="0" marL="0" rtl="0" algn="l">
              <a:spcBef>
                <a:spcPts val="0"/>
              </a:spcBef>
              <a:spcAft>
                <a:spcPts val="0"/>
              </a:spcAft>
              <a:buNone/>
            </a:pPr>
            <a:r>
              <a:t/>
            </a:r>
            <a:endParaRPr sz="1500">
              <a:solidFill>
                <a:schemeClr val="dk2"/>
              </a:solidFill>
              <a:latin typeface="Lora"/>
              <a:ea typeface="Lora"/>
              <a:cs typeface="Lora"/>
              <a:sym typeface="Lora"/>
            </a:endParaRPr>
          </a:p>
          <a:p>
            <a:pPr indent="-323850" lvl="0" marL="457200" rtl="0" algn="l">
              <a:spcBef>
                <a:spcPts val="0"/>
              </a:spcBef>
              <a:spcAft>
                <a:spcPts val="0"/>
              </a:spcAft>
              <a:buClr>
                <a:schemeClr val="dk2"/>
              </a:buClr>
              <a:buSzPts val="1500"/>
              <a:buFont typeface="Lora Medium"/>
              <a:buAutoNum type="arabicPeriod"/>
            </a:pPr>
            <a:r>
              <a:rPr b="1" lang="en" sz="1500">
                <a:solidFill>
                  <a:schemeClr val="dk2"/>
                </a:solidFill>
                <a:latin typeface="Lora"/>
                <a:ea typeface="Lora"/>
                <a:cs typeface="Lora"/>
                <a:sym typeface="Lora"/>
              </a:rPr>
              <a:t>Users</a:t>
            </a:r>
            <a:r>
              <a:rPr lang="en" sz="1500">
                <a:solidFill>
                  <a:schemeClr val="dk2"/>
                </a:solidFill>
                <a:latin typeface="Lora"/>
                <a:ea typeface="Lora"/>
                <a:cs typeface="Lora"/>
                <a:sym typeface="Lora"/>
              </a:rPr>
              <a:t> : has the information about the members of library.</a:t>
            </a:r>
            <a:endParaRPr sz="1500">
              <a:solidFill>
                <a:schemeClr val="dk2"/>
              </a:solidFill>
              <a:latin typeface="Lora"/>
              <a:ea typeface="Lora"/>
              <a:cs typeface="Lora"/>
              <a:sym typeface="Lora"/>
            </a:endParaRPr>
          </a:p>
          <a:p>
            <a:pPr indent="0" lvl="0" marL="457200" rtl="0" algn="l">
              <a:spcBef>
                <a:spcPts val="0"/>
              </a:spcBef>
              <a:spcAft>
                <a:spcPts val="0"/>
              </a:spcAft>
              <a:buNone/>
            </a:pPr>
            <a:r>
              <a:t/>
            </a:r>
            <a:endParaRPr sz="1500">
              <a:solidFill>
                <a:schemeClr val="dk2"/>
              </a:solidFill>
              <a:latin typeface="Lora"/>
              <a:ea typeface="Lora"/>
              <a:cs typeface="Lora"/>
              <a:sym typeface="Lora"/>
            </a:endParaRPr>
          </a:p>
          <a:p>
            <a:pPr indent="-323850" lvl="0" marL="457200" rtl="0" algn="l">
              <a:spcBef>
                <a:spcPts val="0"/>
              </a:spcBef>
              <a:spcAft>
                <a:spcPts val="0"/>
              </a:spcAft>
              <a:buClr>
                <a:schemeClr val="dk2"/>
              </a:buClr>
              <a:buSzPts val="1500"/>
              <a:buFont typeface="Lora Medium"/>
              <a:buAutoNum type="arabicPeriod"/>
            </a:pPr>
            <a:r>
              <a:rPr b="1" lang="en" sz="1500">
                <a:solidFill>
                  <a:schemeClr val="dk2"/>
                </a:solidFill>
                <a:latin typeface="Lora"/>
                <a:ea typeface="Lora"/>
                <a:cs typeface="Lora"/>
                <a:sym typeface="Lora"/>
              </a:rPr>
              <a:t>Review</a:t>
            </a:r>
            <a:r>
              <a:rPr lang="en" sz="1500">
                <a:solidFill>
                  <a:schemeClr val="dk2"/>
                </a:solidFill>
                <a:latin typeface="Lora"/>
                <a:ea typeface="Lora"/>
                <a:cs typeface="Lora"/>
                <a:sym typeface="Lora"/>
              </a:rPr>
              <a:t> : Has the rating of books along with the reviewer info.</a:t>
            </a:r>
            <a:endParaRPr sz="1500">
              <a:solidFill>
                <a:schemeClr val="dk2"/>
              </a:solidFill>
              <a:latin typeface="Lora"/>
              <a:ea typeface="Lora"/>
              <a:cs typeface="Lora"/>
              <a:sym typeface="Lora"/>
            </a:endParaRPr>
          </a:p>
          <a:p>
            <a:pPr indent="0" lvl="0" marL="457200" rtl="0" algn="l">
              <a:spcBef>
                <a:spcPts val="0"/>
              </a:spcBef>
              <a:spcAft>
                <a:spcPts val="0"/>
              </a:spcAft>
              <a:buNone/>
            </a:pPr>
            <a:r>
              <a:t/>
            </a:r>
            <a:endParaRPr sz="1500">
              <a:solidFill>
                <a:schemeClr val="dk2"/>
              </a:solidFill>
              <a:latin typeface="Lora"/>
              <a:ea typeface="Lora"/>
              <a:cs typeface="Lora"/>
              <a:sym typeface="Lora"/>
            </a:endParaRPr>
          </a:p>
          <a:p>
            <a:pPr indent="-323850" lvl="0" marL="457200" rtl="0" algn="l">
              <a:spcBef>
                <a:spcPts val="0"/>
              </a:spcBef>
              <a:spcAft>
                <a:spcPts val="0"/>
              </a:spcAft>
              <a:buClr>
                <a:schemeClr val="dk2"/>
              </a:buClr>
              <a:buSzPts val="1500"/>
              <a:buFont typeface="Lora Medium"/>
              <a:buAutoNum type="arabicPeriod"/>
            </a:pPr>
            <a:r>
              <a:rPr b="1" lang="en" sz="1500">
                <a:solidFill>
                  <a:schemeClr val="dk2"/>
                </a:solidFill>
                <a:latin typeface="Lora"/>
                <a:ea typeface="Lora"/>
                <a:cs typeface="Lora"/>
                <a:sym typeface="Lora"/>
              </a:rPr>
              <a:t>Feedback</a:t>
            </a:r>
            <a:r>
              <a:rPr lang="en" sz="1500">
                <a:solidFill>
                  <a:schemeClr val="dk2"/>
                </a:solidFill>
                <a:latin typeface="Lora"/>
                <a:ea typeface="Lora"/>
                <a:cs typeface="Lora"/>
                <a:sym typeface="Lora"/>
              </a:rPr>
              <a:t> : Feedback about the Library of different users.</a:t>
            </a:r>
            <a:endParaRPr sz="1500">
              <a:solidFill>
                <a:schemeClr val="dk2"/>
              </a:solidFill>
              <a:latin typeface="Lora"/>
              <a:ea typeface="Lora"/>
              <a:cs typeface="Lora"/>
              <a:sym typeface="L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186" name="Shape 1186"/>
        <p:cNvGrpSpPr/>
        <p:nvPr/>
      </p:nvGrpSpPr>
      <p:grpSpPr>
        <a:xfrm>
          <a:off x="0" y="0"/>
          <a:ext cx="0" cy="0"/>
          <a:chOff x="0" y="0"/>
          <a:chExt cx="0" cy="0"/>
        </a:xfrm>
      </p:grpSpPr>
      <p:pic>
        <p:nvPicPr>
          <p:cNvPr id="1187" name="Google Shape;1187;p68"/>
          <p:cNvPicPr preferRelativeResize="0"/>
          <p:nvPr/>
        </p:nvPicPr>
        <p:blipFill>
          <a:blip r:embed="rId3">
            <a:alphaModFix/>
          </a:blip>
          <a:stretch>
            <a:fillRect/>
          </a:stretch>
        </p:blipFill>
        <p:spPr>
          <a:xfrm>
            <a:off x="155611" y="685200"/>
            <a:ext cx="2056389" cy="4458300"/>
          </a:xfrm>
          <a:prstGeom prst="rect">
            <a:avLst/>
          </a:prstGeom>
          <a:noFill/>
          <a:ln cap="flat" cmpd="sng" w="28575">
            <a:solidFill>
              <a:schemeClr val="accent6"/>
            </a:solidFill>
            <a:prstDash val="solid"/>
            <a:round/>
            <a:headEnd len="sm" w="sm" type="none"/>
            <a:tailEnd len="sm" w="sm" type="none"/>
          </a:ln>
        </p:spPr>
      </p:pic>
      <p:pic>
        <p:nvPicPr>
          <p:cNvPr id="1188" name="Google Shape;1188;p68"/>
          <p:cNvPicPr preferRelativeResize="0"/>
          <p:nvPr/>
        </p:nvPicPr>
        <p:blipFill>
          <a:blip r:embed="rId4">
            <a:alphaModFix/>
          </a:blip>
          <a:stretch>
            <a:fillRect/>
          </a:stretch>
        </p:blipFill>
        <p:spPr>
          <a:xfrm>
            <a:off x="2429569" y="685200"/>
            <a:ext cx="2056400" cy="4458324"/>
          </a:xfrm>
          <a:prstGeom prst="rect">
            <a:avLst/>
          </a:prstGeom>
          <a:noFill/>
          <a:ln cap="flat" cmpd="sng" w="28575">
            <a:solidFill>
              <a:schemeClr val="accent6"/>
            </a:solidFill>
            <a:prstDash val="solid"/>
            <a:round/>
            <a:headEnd len="sm" w="sm" type="none"/>
            <a:tailEnd len="sm" w="sm" type="none"/>
          </a:ln>
        </p:spPr>
      </p:pic>
      <p:pic>
        <p:nvPicPr>
          <p:cNvPr id="1189" name="Google Shape;1189;p68"/>
          <p:cNvPicPr preferRelativeResize="0"/>
          <p:nvPr/>
        </p:nvPicPr>
        <p:blipFill>
          <a:blip r:embed="rId5">
            <a:alphaModFix/>
          </a:blip>
          <a:stretch>
            <a:fillRect/>
          </a:stretch>
        </p:blipFill>
        <p:spPr>
          <a:xfrm>
            <a:off x="4693802" y="685200"/>
            <a:ext cx="2056400" cy="4458324"/>
          </a:xfrm>
          <a:prstGeom prst="rect">
            <a:avLst/>
          </a:prstGeom>
          <a:noFill/>
          <a:ln cap="flat" cmpd="sng" w="28575">
            <a:solidFill>
              <a:schemeClr val="accent6"/>
            </a:solidFill>
            <a:prstDash val="solid"/>
            <a:round/>
            <a:headEnd len="sm" w="sm" type="none"/>
            <a:tailEnd len="sm" w="sm" type="none"/>
          </a:ln>
        </p:spPr>
      </p:pic>
      <p:pic>
        <p:nvPicPr>
          <p:cNvPr id="1190" name="Google Shape;1190;p68"/>
          <p:cNvPicPr preferRelativeResize="0"/>
          <p:nvPr/>
        </p:nvPicPr>
        <p:blipFill>
          <a:blip r:embed="rId6">
            <a:alphaModFix/>
          </a:blip>
          <a:stretch>
            <a:fillRect/>
          </a:stretch>
        </p:blipFill>
        <p:spPr>
          <a:xfrm>
            <a:off x="6959897" y="685200"/>
            <a:ext cx="2056400" cy="4458324"/>
          </a:xfrm>
          <a:prstGeom prst="rect">
            <a:avLst/>
          </a:prstGeom>
          <a:noFill/>
          <a:ln cap="flat" cmpd="sng" w="28575">
            <a:solidFill>
              <a:schemeClr val="accent6"/>
            </a:solidFill>
            <a:prstDash val="solid"/>
            <a:round/>
            <a:headEnd len="sm" w="sm" type="none"/>
            <a:tailEnd len="sm" w="sm" type="none"/>
          </a:ln>
        </p:spPr>
      </p:pic>
      <p:sp>
        <p:nvSpPr>
          <p:cNvPr id="1191" name="Google Shape;1191;p68"/>
          <p:cNvSpPr txBox="1"/>
          <p:nvPr>
            <p:ph idx="4294967295" type="title"/>
          </p:nvPr>
        </p:nvSpPr>
        <p:spPr>
          <a:xfrm>
            <a:off x="-25" y="0"/>
            <a:ext cx="9144000" cy="685200"/>
          </a:xfrm>
          <a:prstGeom prst="rect">
            <a:avLst/>
          </a:prstGeom>
          <a:solidFill>
            <a:srgbClr val="262626">
              <a:alpha val="853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rPr>
              <a:t>Email</a:t>
            </a:r>
            <a:r>
              <a:rPr lang="en" sz="3000">
                <a:solidFill>
                  <a:schemeClr val="accent6"/>
                </a:solidFill>
              </a:rPr>
              <a:t> For Every Action</a:t>
            </a:r>
            <a:endParaRPr sz="3000">
              <a:solidFill>
                <a:schemeClr val="accent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9"/>
          <p:cNvSpPr txBox="1"/>
          <p:nvPr>
            <p:ph type="title"/>
          </p:nvPr>
        </p:nvSpPr>
        <p:spPr>
          <a:xfrm>
            <a:off x="1620700" y="1011850"/>
            <a:ext cx="6279900" cy="135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97" name="Google Shape;1197;p69"/>
          <p:cNvSpPr txBox="1"/>
          <p:nvPr/>
        </p:nvSpPr>
        <p:spPr>
          <a:xfrm>
            <a:off x="3161850" y="3346300"/>
            <a:ext cx="423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00C3B1"/>
                </a:solidFill>
                <a:latin typeface="Roboto Slab"/>
                <a:ea typeface="Roboto Slab"/>
                <a:cs typeface="Roboto Slab"/>
                <a:sym typeface="Roboto Slab"/>
              </a:rPr>
              <a:t>Presented By:</a:t>
            </a:r>
            <a:endParaRPr b="1" sz="2700">
              <a:solidFill>
                <a:srgbClr val="00C3B1"/>
              </a:solidFill>
              <a:latin typeface="Roboto Slab"/>
              <a:ea typeface="Roboto Slab"/>
              <a:cs typeface="Roboto Slab"/>
              <a:sym typeface="Roboto Slab"/>
            </a:endParaRPr>
          </a:p>
          <a:p>
            <a:pPr indent="0" lvl="0" marL="0" rtl="0" algn="l">
              <a:spcBef>
                <a:spcPts val="0"/>
              </a:spcBef>
              <a:spcAft>
                <a:spcPts val="0"/>
              </a:spcAft>
              <a:buNone/>
            </a:pPr>
            <a:r>
              <a:t/>
            </a:r>
            <a:endParaRPr b="1" sz="2700">
              <a:solidFill>
                <a:srgbClr val="00C3B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2"/>
                </a:solidFill>
                <a:latin typeface="Roboto Medium"/>
                <a:ea typeface="Roboto Medium"/>
                <a:cs typeface="Roboto Medium"/>
                <a:sym typeface="Roboto Medium"/>
              </a:rPr>
              <a:t>Mihir Kumar Badkur(20075108)</a:t>
            </a:r>
            <a:endParaRPr sz="1800">
              <a:solidFill>
                <a:schemeClr val="dk2"/>
              </a:solidFill>
              <a:latin typeface="Roboto Medium"/>
              <a:ea typeface="Roboto Medium"/>
              <a:cs typeface="Roboto Medium"/>
              <a:sym typeface="Roboto Medium"/>
            </a:endParaRPr>
          </a:p>
          <a:p>
            <a:pPr indent="0" lvl="0" marL="0" rtl="0" algn="l">
              <a:spcBef>
                <a:spcPts val="0"/>
              </a:spcBef>
              <a:spcAft>
                <a:spcPts val="0"/>
              </a:spcAft>
              <a:buNone/>
            </a:pPr>
            <a:r>
              <a:rPr lang="en" sz="1800">
                <a:solidFill>
                  <a:schemeClr val="dk2"/>
                </a:solidFill>
                <a:latin typeface="Roboto Medium"/>
                <a:ea typeface="Roboto Medium"/>
                <a:cs typeface="Roboto Medium"/>
                <a:sym typeface="Roboto Medium"/>
              </a:rPr>
              <a:t>Gourav Kumar(20074014)</a:t>
            </a:r>
            <a:endParaRPr sz="1800">
              <a:solidFill>
                <a:schemeClr val="dk2"/>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33"/>
          <p:cNvSpPr txBox="1"/>
          <p:nvPr>
            <p:ph type="title"/>
          </p:nvPr>
        </p:nvSpPr>
        <p:spPr>
          <a:xfrm>
            <a:off x="1330550" y="245500"/>
            <a:ext cx="7079700" cy="82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 Of Tables(As We  Thought)</a:t>
            </a:r>
            <a:endParaRPr/>
          </a:p>
        </p:txBody>
      </p:sp>
      <p:graphicFrame>
        <p:nvGraphicFramePr>
          <p:cNvPr id="878" name="Google Shape;878;p33"/>
          <p:cNvGraphicFramePr/>
          <p:nvPr/>
        </p:nvGraphicFramePr>
        <p:xfrm>
          <a:off x="1600200" y="1814150"/>
          <a:ext cx="3000000" cy="3000000"/>
        </p:xfrm>
        <a:graphic>
          <a:graphicData uri="http://schemas.openxmlformats.org/drawingml/2006/table">
            <a:tbl>
              <a:tblPr>
                <a:noFill/>
                <a:tableStyleId>{4DDEBE79-C877-4B2B-BEF8-BB5E88EC6990}</a:tableStyleId>
              </a:tblPr>
              <a:tblGrid>
                <a:gridCol w="849075"/>
                <a:gridCol w="849075"/>
                <a:gridCol w="849075"/>
                <a:gridCol w="849075"/>
                <a:gridCol w="849075"/>
                <a:gridCol w="849075"/>
                <a:gridCol w="849075"/>
              </a:tblGrid>
              <a:tr h="12700">
                <a:tc>
                  <a:txBody>
                    <a:bodyPr/>
                    <a:lstStyle/>
                    <a:p>
                      <a:pPr indent="0" lvl="0" marL="0" rtl="0" algn="l">
                        <a:spcBef>
                          <a:spcPts val="0"/>
                        </a:spcBef>
                        <a:spcAft>
                          <a:spcPts val="0"/>
                        </a:spcAft>
                        <a:buNone/>
                      </a:pPr>
                      <a:r>
                        <a:rPr b="1" lang="en" sz="1100" u="sng"/>
                        <a:t>id</a:t>
                      </a:r>
                      <a:endParaRPr b="1" sz="1100" u="sng">
                        <a:highlight>
                          <a:srgbClr val="00FF00"/>
                        </a:highlight>
                      </a:endParaRPr>
                    </a:p>
                  </a:txBody>
                  <a:tcPr marT="63500" marB="63500" marR="63500" marL="63500">
                    <a:solidFill>
                      <a:srgbClr val="00FF00"/>
                    </a:solidFill>
                  </a:tcPr>
                </a:tc>
                <a:tc>
                  <a:txBody>
                    <a:bodyPr/>
                    <a:lstStyle/>
                    <a:p>
                      <a:pPr indent="0" lvl="0" marL="0" rtl="0" algn="l">
                        <a:spcBef>
                          <a:spcPts val="0"/>
                        </a:spcBef>
                        <a:spcAft>
                          <a:spcPts val="0"/>
                        </a:spcAft>
                        <a:buNone/>
                      </a:pPr>
                      <a:r>
                        <a:rPr b="1" lang="en" sz="1100"/>
                        <a:t>author</a:t>
                      </a:r>
                      <a:endParaRPr b="1" sz="1100"/>
                    </a:p>
                  </a:txBody>
                  <a:tcPr marT="63500" marB="63500" marR="63500" marL="63500">
                    <a:solidFill>
                      <a:srgbClr val="D9D9D9"/>
                    </a:solidFill>
                  </a:tcPr>
                </a:tc>
                <a:tc>
                  <a:txBody>
                    <a:bodyPr/>
                    <a:lstStyle/>
                    <a:p>
                      <a:pPr indent="0" lvl="0" marL="0" rtl="0" algn="l">
                        <a:spcBef>
                          <a:spcPts val="0"/>
                        </a:spcBef>
                        <a:spcAft>
                          <a:spcPts val="0"/>
                        </a:spcAft>
                        <a:buNone/>
                      </a:pPr>
                      <a:r>
                        <a:rPr b="1" lang="en" sz="1100"/>
                        <a:t>genre</a:t>
                      </a:r>
                      <a:endParaRPr b="1" sz="1100"/>
                    </a:p>
                  </a:txBody>
                  <a:tcPr marT="63500" marB="63500" marR="63500" marL="63500">
                    <a:solidFill>
                      <a:srgbClr val="D9D9D9"/>
                    </a:solidFill>
                  </a:tcPr>
                </a:tc>
                <a:tc>
                  <a:txBody>
                    <a:bodyPr/>
                    <a:lstStyle/>
                    <a:p>
                      <a:pPr indent="0" lvl="0" marL="0" rtl="0" algn="l">
                        <a:spcBef>
                          <a:spcPts val="0"/>
                        </a:spcBef>
                        <a:spcAft>
                          <a:spcPts val="0"/>
                        </a:spcAft>
                        <a:buNone/>
                      </a:pPr>
                      <a:r>
                        <a:rPr b="1" lang="en" sz="1100"/>
                        <a:t>desc</a:t>
                      </a:r>
                      <a:endParaRPr b="1" sz="1100"/>
                    </a:p>
                  </a:txBody>
                  <a:tcPr marT="63500" marB="63500" marR="63500" marL="63500">
                    <a:solidFill>
                      <a:srgbClr val="D9D9D9"/>
                    </a:solidFill>
                  </a:tcPr>
                </a:tc>
                <a:tc>
                  <a:txBody>
                    <a:bodyPr/>
                    <a:lstStyle/>
                    <a:p>
                      <a:pPr indent="0" lvl="0" marL="0" rtl="0" algn="l">
                        <a:spcBef>
                          <a:spcPts val="0"/>
                        </a:spcBef>
                        <a:spcAft>
                          <a:spcPts val="0"/>
                        </a:spcAft>
                        <a:buNone/>
                      </a:pPr>
                      <a:r>
                        <a:rPr b="1" lang="en" sz="1100"/>
                        <a:t>price</a:t>
                      </a:r>
                      <a:endParaRPr b="1" sz="1100"/>
                    </a:p>
                  </a:txBody>
                  <a:tcPr marT="63500" marB="63500" marR="63500" marL="63500">
                    <a:solidFill>
                      <a:srgbClr val="D9D9D9"/>
                    </a:solidFill>
                  </a:tcPr>
                </a:tc>
                <a:tc>
                  <a:txBody>
                    <a:bodyPr/>
                    <a:lstStyle/>
                    <a:p>
                      <a:pPr indent="0" lvl="0" marL="0" rtl="0" algn="l">
                        <a:spcBef>
                          <a:spcPts val="0"/>
                        </a:spcBef>
                        <a:spcAft>
                          <a:spcPts val="0"/>
                        </a:spcAft>
                        <a:buNone/>
                      </a:pPr>
                      <a:r>
                        <a:rPr b="1" lang="en" sz="1100"/>
                        <a:t>rating</a:t>
                      </a:r>
                      <a:endParaRPr b="1" sz="1100"/>
                    </a:p>
                  </a:txBody>
                  <a:tcPr marT="63500" marB="63500" marR="63500" marL="63500">
                    <a:solidFill>
                      <a:srgbClr val="D9D9D9"/>
                    </a:solidFill>
                  </a:tcPr>
                </a:tc>
                <a:tc>
                  <a:txBody>
                    <a:bodyPr/>
                    <a:lstStyle/>
                    <a:p>
                      <a:pPr indent="0" lvl="0" marL="0" rtl="0" algn="l">
                        <a:spcBef>
                          <a:spcPts val="0"/>
                        </a:spcBef>
                        <a:spcAft>
                          <a:spcPts val="0"/>
                        </a:spcAft>
                        <a:buNone/>
                      </a:pPr>
                      <a:r>
                        <a:rPr b="1" lang="en" sz="1100"/>
                        <a:t>img_link</a:t>
                      </a:r>
                      <a:endParaRPr b="1" sz="1100"/>
                    </a:p>
                  </a:txBody>
                  <a:tcPr marT="63500" marB="63500" marR="63500" marL="63500">
                    <a:solidFill>
                      <a:srgbClr val="D9D9D9"/>
                    </a:solidFill>
                  </a:tcPr>
                </a:tc>
              </a:tr>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graphicFrame>
        <p:nvGraphicFramePr>
          <p:cNvPr id="879" name="Google Shape;879;p33"/>
          <p:cNvGraphicFramePr/>
          <p:nvPr/>
        </p:nvGraphicFramePr>
        <p:xfrm>
          <a:off x="1649438" y="3809475"/>
          <a:ext cx="3000000" cy="3000000"/>
        </p:xfrm>
        <a:graphic>
          <a:graphicData uri="http://schemas.openxmlformats.org/drawingml/2006/table">
            <a:tbl>
              <a:tblPr>
                <a:noFill/>
                <a:tableStyleId>{4DDEBE79-C877-4B2B-BEF8-BB5E88EC6990}</a:tableStyleId>
              </a:tblPr>
              <a:tblGrid>
                <a:gridCol w="1188725"/>
                <a:gridCol w="1188725"/>
                <a:gridCol w="1188725"/>
                <a:gridCol w="1188725"/>
                <a:gridCol w="1188725"/>
              </a:tblGrid>
              <a:tr h="12700">
                <a:tc>
                  <a:txBody>
                    <a:bodyPr/>
                    <a:lstStyle/>
                    <a:p>
                      <a:pPr indent="0" lvl="0" marL="0" rtl="0" algn="l">
                        <a:spcBef>
                          <a:spcPts val="0"/>
                        </a:spcBef>
                        <a:spcAft>
                          <a:spcPts val="0"/>
                        </a:spcAft>
                        <a:buNone/>
                      </a:pPr>
                      <a:r>
                        <a:rPr b="1" lang="en" sz="1100" u="sng"/>
                        <a:t>id</a:t>
                      </a:r>
                      <a:endParaRPr b="1" sz="1100" u="sng"/>
                    </a:p>
                  </a:txBody>
                  <a:tcPr marT="63500" marB="63500" marR="63500" marL="63500">
                    <a:solidFill>
                      <a:srgbClr val="00FF00"/>
                    </a:solidFill>
                  </a:tcPr>
                </a:tc>
                <a:tc>
                  <a:txBody>
                    <a:bodyPr/>
                    <a:lstStyle/>
                    <a:p>
                      <a:pPr indent="0" lvl="0" marL="0" rtl="0" algn="l">
                        <a:spcBef>
                          <a:spcPts val="0"/>
                        </a:spcBef>
                        <a:spcAft>
                          <a:spcPts val="0"/>
                        </a:spcAft>
                        <a:buNone/>
                      </a:pPr>
                      <a:r>
                        <a:rPr lang="en" sz="1100"/>
                        <a:t>borrow_date</a:t>
                      </a:r>
                      <a:endParaRPr sz="1100"/>
                    </a:p>
                  </a:txBody>
                  <a:tcPr marT="63500" marB="63500" marR="63500" marL="63500">
                    <a:solidFill>
                      <a:srgbClr val="D9D9D9"/>
                    </a:solidFill>
                  </a:tcPr>
                </a:tc>
                <a:tc>
                  <a:txBody>
                    <a:bodyPr/>
                    <a:lstStyle/>
                    <a:p>
                      <a:pPr indent="0" lvl="0" marL="0" rtl="0" algn="l">
                        <a:spcBef>
                          <a:spcPts val="0"/>
                        </a:spcBef>
                        <a:spcAft>
                          <a:spcPts val="0"/>
                        </a:spcAft>
                        <a:buNone/>
                      </a:pPr>
                      <a:r>
                        <a:rPr lang="en" sz="1100"/>
                        <a:t>book_id</a:t>
                      </a:r>
                      <a:endParaRPr sz="1100"/>
                    </a:p>
                  </a:txBody>
                  <a:tcPr marT="63500" marB="63500" marR="63500" marL="63500">
                    <a:solidFill>
                      <a:srgbClr val="EA9999"/>
                    </a:solidFill>
                  </a:tcPr>
                </a:tc>
                <a:tc>
                  <a:txBody>
                    <a:bodyPr/>
                    <a:lstStyle/>
                    <a:p>
                      <a:pPr indent="0" lvl="0" marL="0" rtl="0" algn="l">
                        <a:spcBef>
                          <a:spcPts val="0"/>
                        </a:spcBef>
                        <a:spcAft>
                          <a:spcPts val="0"/>
                        </a:spcAft>
                        <a:buNone/>
                      </a:pPr>
                      <a:r>
                        <a:rPr lang="en" sz="1100"/>
                        <a:t>borrower_id</a:t>
                      </a:r>
                      <a:endParaRPr sz="1100"/>
                    </a:p>
                  </a:txBody>
                  <a:tcPr marT="63500" marB="63500" marR="63500" marL="63500">
                    <a:solidFill>
                      <a:srgbClr val="EA9999"/>
                    </a:solidFill>
                  </a:tcPr>
                </a:tc>
                <a:tc>
                  <a:txBody>
                    <a:bodyPr/>
                    <a:lstStyle/>
                    <a:p>
                      <a:pPr indent="0" lvl="0" marL="0" rtl="0" algn="l">
                        <a:spcBef>
                          <a:spcPts val="0"/>
                        </a:spcBef>
                        <a:spcAft>
                          <a:spcPts val="0"/>
                        </a:spcAft>
                        <a:buNone/>
                      </a:pPr>
                      <a:r>
                        <a:rPr lang="en" sz="1100"/>
                        <a:t>available</a:t>
                      </a:r>
                      <a:endParaRPr sz="1100"/>
                    </a:p>
                  </a:txBody>
                  <a:tcPr marT="63500" marB="63500" marR="63500" marL="63500">
                    <a:solidFill>
                      <a:srgbClr val="D9D9D9"/>
                    </a:solidFill>
                  </a:tcPr>
                </a:tc>
              </a:tr>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880" name="Google Shape;880;p33"/>
          <p:cNvSpPr txBox="1"/>
          <p:nvPr>
            <p:ph idx="4294967295" type="title"/>
          </p:nvPr>
        </p:nvSpPr>
        <p:spPr>
          <a:xfrm>
            <a:off x="1600200" y="1298450"/>
            <a:ext cx="1163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Book :</a:t>
            </a:r>
            <a:endParaRPr sz="2000">
              <a:solidFill>
                <a:schemeClr val="accent4"/>
              </a:solidFill>
            </a:endParaRPr>
          </a:p>
        </p:txBody>
      </p:sp>
      <p:sp>
        <p:nvSpPr>
          <p:cNvPr id="881" name="Google Shape;881;p33"/>
          <p:cNvSpPr txBox="1"/>
          <p:nvPr>
            <p:ph idx="4294967295" type="title"/>
          </p:nvPr>
        </p:nvSpPr>
        <p:spPr>
          <a:xfrm>
            <a:off x="1649450" y="3293775"/>
            <a:ext cx="23775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Book_Copy :</a:t>
            </a:r>
            <a:endParaRPr sz="200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graphicFrame>
        <p:nvGraphicFramePr>
          <p:cNvPr id="886" name="Google Shape;886;p34"/>
          <p:cNvGraphicFramePr/>
          <p:nvPr/>
        </p:nvGraphicFramePr>
        <p:xfrm>
          <a:off x="999275" y="1220650"/>
          <a:ext cx="3000000" cy="3000000"/>
        </p:xfrm>
        <a:graphic>
          <a:graphicData uri="http://schemas.openxmlformats.org/drawingml/2006/table">
            <a:tbl>
              <a:tblPr>
                <a:noFill/>
                <a:tableStyleId>{4DDEBE79-C877-4B2B-BEF8-BB5E88EC6990}</a:tableStyleId>
              </a:tblPr>
              <a:tblGrid>
                <a:gridCol w="722825"/>
                <a:gridCol w="628200"/>
                <a:gridCol w="663900"/>
                <a:gridCol w="876350"/>
                <a:gridCol w="722825"/>
                <a:gridCol w="722825"/>
                <a:gridCol w="722825"/>
                <a:gridCol w="722825"/>
                <a:gridCol w="722825"/>
                <a:gridCol w="722825"/>
                <a:gridCol w="722825"/>
              </a:tblGrid>
              <a:tr h="479325">
                <a:tc>
                  <a:txBody>
                    <a:bodyPr/>
                    <a:lstStyle/>
                    <a:p>
                      <a:pPr indent="0" lvl="0" marL="0" rtl="0" algn="l">
                        <a:spcBef>
                          <a:spcPts val="0"/>
                        </a:spcBef>
                        <a:spcAft>
                          <a:spcPts val="0"/>
                        </a:spcAft>
                        <a:buNone/>
                      </a:pPr>
                      <a:r>
                        <a:rPr b="1" baseline="30000" lang="en" sz="1600" u="sng">
                          <a:latin typeface="Verdana"/>
                          <a:ea typeface="Verdana"/>
                          <a:cs typeface="Verdana"/>
                          <a:sym typeface="Verdana"/>
                        </a:rPr>
                        <a:t>id</a:t>
                      </a:r>
                      <a:endParaRPr b="1" baseline="30000" sz="1600" u="sng">
                        <a:latin typeface="Verdana"/>
                        <a:ea typeface="Verdana"/>
                        <a:cs typeface="Verdana"/>
                        <a:sym typeface="Verdana"/>
                      </a:endParaRPr>
                    </a:p>
                  </a:txBody>
                  <a:tcPr marT="63500" marB="63500" marR="63500" marL="63500">
                    <a:solidFill>
                      <a:srgbClr val="00FF00"/>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password</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last_login</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is_superuser</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username</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first_name</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last_name</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email</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is_staff</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is_active</a:t>
                      </a:r>
                      <a:endParaRPr b="1" baseline="30000" sz="1200">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200">
                          <a:latin typeface="Verdana"/>
                          <a:ea typeface="Verdana"/>
                          <a:cs typeface="Verdana"/>
                          <a:sym typeface="Verdana"/>
                        </a:rPr>
                        <a:t>date_joined</a:t>
                      </a:r>
                      <a:endParaRPr b="1" baseline="30000" sz="1200">
                        <a:latin typeface="Verdana"/>
                        <a:ea typeface="Verdana"/>
                        <a:cs typeface="Verdana"/>
                        <a:sym typeface="Verdana"/>
                      </a:endParaRPr>
                    </a:p>
                  </a:txBody>
                  <a:tcPr marT="63500" marB="63500" marR="63500" marL="63500">
                    <a:solidFill>
                      <a:srgbClr val="D9D9D9"/>
                    </a:solidFill>
                  </a:tcPr>
                </a:tc>
              </a:tr>
              <a:tr h="332875">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r>
              <a:tr h="332875">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r>
              <a:tr h="332875">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c>
                  <a:txBody>
                    <a:bodyPr/>
                    <a:lstStyle/>
                    <a:p>
                      <a:pPr indent="0" lvl="0" marL="0" rtl="0" algn="l">
                        <a:spcBef>
                          <a:spcPts val="0"/>
                        </a:spcBef>
                        <a:spcAft>
                          <a:spcPts val="0"/>
                        </a:spcAft>
                        <a:buNone/>
                      </a:pPr>
                      <a:r>
                        <a:t/>
                      </a:r>
                      <a:endParaRPr b="1" baseline="30000" sz="1100"/>
                    </a:p>
                  </a:txBody>
                  <a:tcPr marT="63500" marB="63500" marR="63500" marL="63500"/>
                </a:tc>
              </a:tr>
            </a:tbl>
          </a:graphicData>
        </a:graphic>
      </p:graphicFrame>
      <p:graphicFrame>
        <p:nvGraphicFramePr>
          <p:cNvPr id="887" name="Google Shape;887;p34"/>
          <p:cNvGraphicFramePr/>
          <p:nvPr/>
        </p:nvGraphicFramePr>
        <p:xfrm>
          <a:off x="1722075" y="3539300"/>
          <a:ext cx="3000000" cy="3000000"/>
        </p:xfrm>
        <a:graphic>
          <a:graphicData uri="http://schemas.openxmlformats.org/drawingml/2006/table">
            <a:tbl>
              <a:tblPr>
                <a:noFill/>
                <a:tableStyleId>{4DDEBE79-C877-4B2B-BEF8-BB5E88EC6990}</a:tableStyleId>
              </a:tblPr>
              <a:tblGrid>
                <a:gridCol w="1353600"/>
                <a:gridCol w="1353600"/>
                <a:gridCol w="1353600"/>
                <a:gridCol w="1353600"/>
              </a:tblGrid>
              <a:tr h="296750">
                <a:tc>
                  <a:txBody>
                    <a:bodyPr/>
                    <a:lstStyle/>
                    <a:p>
                      <a:pPr indent="0" lvl="0" marL="0" rtl="0" algn="l">
                        <a:spcBef>
                          <a:spcPts val="0"/>
                        </a:spcBef>
                        <a:spcAft>
                          <a:spcPts val="0"/>
                        </a:spcAft>
                        <a:buNone/>
                      </a:pPr>
                      <a:r>
                        <a:rPr b="1" baseline="30000" lang="en" sz="1600" u="sng">
                          <a:latin typeface="Verdana"/>
                          <a:ea typeface="Verdana"/>
                          <a:cs typeface="Verdana"/>
                          <a:sym typeface="Verdana"/>
                        </a:rPr>
                        <a:t>id</a:t>
                      </a:r>
                      <a:endParaRPr b="1" baseline="30000" sz="1600" u="sng">
                        <a:latin typeface="Verdana"/>
                        <a:ea typeface="Verdana"/>
                        <a:cs typeface="Verdana"/>
                        <a:sym typeface="Verdana"/>
                      </a:endParaRPr>
                    </a:p>
                  </a:txBody>
                  <a:tcPr marT="63500" marB="63500" marR="63500" marL="63500">
                    <a:solidFill>
                      <a:srgbClr val="00FF00"/>
                    </a:solidFill>
                  </a:tcPr>
                </a:tc>
                <a:tc>
                  <a:txBody>
                    <a:bodyPr/>
                    <a:lstStyle/>
                    <a:p>
                      <a:pPr indent="0" lvl="0" marL="0" rtl="0" algn="l">
                        <a:spcBef>
                          <a:spcPts val="0"/>
                        </a:spcBef>
                        <a:spcAft>
                          <a:spcPts val="0"/>
                        </a:spcAft>
                        <a:buNone/>
                      </a:pPr>
                      <a:r>
                        <a:rPr b="1" baseline="30000" lang="en" sz="1300" u="sng">
                          <a:latin typeface="Verdana"/>
                          <a:ea typeface="Verdana"/>
                          <a:cs typeface="Verdana"/>
                          <a:sym typeface="Verdana"/>
                        </a:rPr>
                        <a:t>rating</a:t>
                      </a:r>
                      <a:endParaRPr b="1" baseline="30000" sz="1300" u="sng">
                        <a:latin typeface="Verdana"/>
                        <a:ea typeface="Verdana"/>
                        <a:cs typeface="Verdana"/>
                        <a:sym typeface="Verdana"/>
                      </a:endParaRPr>
                    </a:p>
                  </a:txBody>
                  <a:tcPr marT="63500" marB="63500" marR="63500" marL="63500">
                    <a:solidFill>
                      <a:srgbClr val="D9D9D9"/>
                    </a:solidFill>
                  </a:tcPr>
                </a:tc>
                <a:tc>
                  <a:txBody>
                    <a:bodyPr/>
                    <a:lstStyle/>
                    <a:p>
                      <a:pPr indent="0" lvl="0" marL="0" rtl="0" algn="l">
                        <a:spcBef>
                          <a:spcPts val="0"/>
                        </a:spcBef>
                        <a:spcAft>
                          <a:spcPts val="0"/>
                        </a:spcAft>
                        <a:buNone/>
                      </a:pPr>
                      <a:r>
                        <a:rPr b="1" baseline="30000" lang="en" sz="1300">
                          <a:latin typeface="Verdana"/>
                          <a:ea typeface="Verdana"/>
                          <a:cs typeface="Verdana"/>
                          <a:sym typeface="Verdana"/>
                        </a:rPr>
                        <a:t>book_reviewed_id</a:t>
                      </a:r>
                      <a:endParaRPr b="1" baseline="30000" sz="1300">
                        <a:latin typeface="Verdana"/>
                        <a:ea typeface="Verdana"/>
                        <a:cs typeface="Verdana"/>
                        <a:sym typeface="Verdana"/>
                      </a:endParaRPr>
                    </a:p>
                  </a:txBody>
                  <a:tcPr marT="63500" marB="63500" marR="63500" marL="63500">
                    <a:solidFill>
                      <a:srgbClr val="EA9999"/>
                    </a:solidFill>
                  </a:tcPr>
                </a:tc>
                <a:tc>
                  <a:txBody>
                    <a:bodyPr/>
                    <a:lstStyle/>
                    <a:p>
                      <a:pPr indent="0" lvl="0" marL="0" rtl="0" algn="l">
                        <a:spcBef>
                          <a:spcPts val="0"/>
                        </a:spcBef>
                        <a:spcAft>
                          <a:spcPts val="0"/>
                        </a:spcAft>
                        <a:buNone/>
                      </a:pPr>
                      <a:r>
                        <a:rPr b="1" baseline="30000" lang="en" sz="1300">
                          <a:latin typeface="Verdana"/>
                          <a:ea typeface="Verdana"/>
                          <a:cs typeface="Verdana"/>
                          <a:sym typeface="Verdana"/>
                        </a:rPr>
                        <a:t>reviewer_id</a:t>
                      </a:r>
                      <a:endParaRPr b="1" baseline="30000" sz="1300">
                        <a:latin typeface="Verdana"/>
                        <a:ea typeface="Verdana"/>
                        <a:cs typeface="Verdana"/>
                        <a:sym typeface="Verdana"/>
                      </a:endParaRPr>
                    </a:p>
                  </a:txBody>
                  <a:tcPr marT="63500" marB="63500" marR="63500" marL="63500">
                    <a:solidFill>
                      <a:srgbClr val="EA9999"/>
                    </a:solidFill>
                  </a:tcPr>
                </a:tc>
              </a:tr>
              <a:tr h="258600">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r>
              <a:tr h="258600">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r>
              <a:tr h="258600">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r>
            </a:tbl>
          </a:graphicData>
        </a:graphic>
      </p:graphicFrame>
      <p:sp>
        <p:nvSpPr>
          <p:cNvPr id="888" name="Google Shape;888;p34"/>
          <p:cNvSpPr txBox="1"/>
          <p:nvPr>
            <p:ph idx="4294967295" type="title"/>
          </p:nvPr>
        </p:nvSpPr>
        <p:spPr>
          <a:xfrm>
            <a:off x="999250" y="625800"/>
            <a:ext cx="11637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Users</a:t>
            </a:r>
            <a:r>
              <a:rPr lang="en" sz="2000">
                <a:solidFill>
                  <a:schemeClr val="accent4"/>
                </a:solidFill>
              </a:rPr>
              <a:t> :</a:t>
            </a:r>
            <a:endParaRPr sz="2000">
              <a:solidFill>
                <a:schemeClr val="accent4"/>
              </a:solidFill>
            </a:endParaRPr>
          </a:p>
        </p:txBody>
      </p:sp>
      <p:sp>
        <p:nvSpPr>
          <p:cNvPr id="889" name="Google Shape;889;p34"/>
          <p:cNvSpPr txBox="1"/>
          <p:nvPr>
            <p:ph idx="4294967295" type="title"/>
          </p:nvPr>
        </p:nvSpPr>
        <p:spPr>
          <a:xfrm>
            <a:off x="1722075" y="3003800"/>
            <a:ext cx="14394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Review </a:t>
            </a:r>
            <a:r>
              <a:rPr lang="en" sz="2000">
                <a:solidFill>
                  <a:schemeClr val="accent4"/>
                </a:solidFill>
              </a:rPr>
              <a:t> :</a:t>
            </a:r>
            <a:endParaRPr sz="2000">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aphicFrame>
        <p:nvGraphicFramePr>
          <p:cNvPr id="894" name="Google Shape;894;p35"/>
          <p:cNvGraphicFramePr/>
          <p:nvPr/>
        </p:nvGraphicFramePr>
        <p:xfrm>
          <a:off x="1527300" y="2180125"/>
          <a:ext cx="3000000" cy="3000000"/>
        </p:xfrm>
        <a:graphic>
          <a:graphicData uri="http://schemas.openxmlformats.org/drawingml/2006/table">
            <a:tbl>
              <a:tblPr>
                <a:noFill/>
                <a:tableStyleId>{4DDEBE79-C877-4B2B-BEF8-BB5E88EC6990}</a:tableStyleId>
              </a:tblPr>
              <a:tblGrid>
                <a:gridCol w="1044175"/>
                <a:gridCol w="1044175"/>
                <a:gridCol w="1044175"/>
                <a:gridCol w="1044175"/>
                <a:gridCol w="964750"/>
                <a:gridCol w="1123600"/>
              </a:tblGrid>
              <a:tr h="502100">
                <a:tc>
                  <a:txBody>
                    <a:bodyPr/>
                    <a:lstStyle/>
                    <a:p>
                      <a:pPr indent="0" lvl="0" marL="0" rtl="0" algn="l">
                        <a:spcBef>
                          <a:spcPts val="0"/>
                        </a:spcBef>
                        <a:spcAft>
                          <a:spcPts val="0"/>
                        </a:spcAft>
                        <a:buNone/>
                      </a:pPr>
                      <a:r>
                        <a:rPr baseline="30000" lang="en" u="sng">
                          <a:latin typeface="Roboto Slab ExtraBold"/>
                          <a:ea typeface="Roboto Slab ExtraBold"/>
                          <a:cs typeface="Roboto Slab ExtraBold"/>
                          <a:sym typeface="Roboto Slab ExtraBold"/>
                        </a:rPr>
                        <a:t>id</a:t>
                      </a:r>
                      <a:endParaRPr baseline="30000" u="sng">
                        <a:latin typeface="Roboto Slab ExtraBold"/>
                        <a:ea typeface="Roboto Slab ExtraBold"/>
                        <a:cs typeface="Roboto Slab ExtraBold"/>
                        <a:sym typeface="Roboto Slab ExtraBold"/>
                      </a:endParaRPr>
                    </a:p>
                  </a:txBody>
                  <a:tcPr marT="63500" marB="63500" marR="63500" marL="63500">
                    <a:solidFill>
                      <a:srgbClr val="00FF00"/>
                    </a:solidFill>
                  </a:tcPr>
                </a:tc>
                <a:tc>
                  <a:txBody>
                    <a:bodyPr/>
                    <a:lstStyle/>
                    <a:p>
                      <a:pPr indent="0" lvl="0" marL="0" rtl="0" algn="l">
                        <a:spcBef>
                          <a:spcPts val="0"/>
                        </a:spcBef>
                        <a:spcAft>
                          <a:spcPts val="0"/>
                        </a:spcAft>
                        <a:buNone/>
                      </a:pPr>
                      <a:r>
                        <a:rPr baseline="30000" lang="en">
                          <a:latin typeface="Roboto Slab ExtraBold"/>
                          <a:ea typeface="Roboto Slab ExtraBold"/>
                          <a:cs typeface="Roboto Slab ExtraBold"/>
                          <a:sym typeface="Roboto Slab ExtraBold"/>
                        </a:rPr>
                        <a:t>name</a:t>
                      </a:r>
                      <a:endParaRPr baseline="30000">
                        <a:latin typeface="Roboto Slab ExtraBold"/>
                        <a:ea typeface="Roboto Slab ExtraBold"/>
                        <a:cs typeface="Roboto Slab ExtraBold"/>
                        <a:sym typeface="Roboto Slab ExtraBold"/>
                      </a:endParaRPr>
                    </a:p>
                  </a:txBody>
                  <a:tcPr marT="63500" marB="63500" marR="63500" marL="63500">
                    <a:solidFill>
                      <a:srgbClr val="D9D9D9"/>
                    </a:solidFill>
                  </a:tcPr>
                </a:tc>
                <a:tc>
                  <a:txBody>
                    <a:bodyPr/>
                    <a:lstStyle/>
                    <a:p>
                      <a:pPr indent="0" lvl="0" marL="0" rtl="0" algn="l">
                        <a:spcBef>
                          <a:spcPts val="0"/>
                        </a:spcBef>
                        <a:spcAft>
                          <a:spcPts val="0"/>
                        </a:spcAft>
                        <a:buNone/>
                      </a:pPr>
                      <a:r>
                        <a:rPr baseline="30000" lang="en">
                          <a:latin typeface="Roboto Slab ExtraBold"/>
                          <a:ea typeface="Roboto Slab ExtraBold"/>
                          <a:cs typeface="Roboto Slab ExtraBold"/>
                          <a:sym typeface="Roboto Slab ExtraBold"/>
                        </a:rPr>
                        <a:t>mobile_no</a:t>
                      </a:r>
                      <a:endParaRPr baseline="30000">
                        <a:latin typeface="Roboto Slab ExtraBold"/>
                        <a:ea typeface="Roboto Slab ExtraBold"/>
                        <a:cs typeface="Roboto Slab ExtraBold"/>
                        <a:sym typeface="Roboto Slab ExtraBold"/>
                      </a:endParaRPr>
                    </a:p>
                  </a:txBody>
                  <a:tcPr marT="63500" marB="63500" marR="63500" marL="63500">
                    <a:solidFill>
                      <a:srgbClr val="D9D9D9"/>
                    </a:solidFill>
                  </a:tcPr>
                </a:tc>
                <a:tc>
                  <a:txBody>
                    <a:bodyPr/>
                    <a:lstStyle/>
                    <a:p>
                      <a:pPr indent="0" lvl="0" marL="0" rtl="0" algn="l">
                        <a:spcBef>
                          <a:spcPts val="0"/>
                        </a:spcBef>
                        <a:spcAft>
                          <a:spcPts val="0"/>
                        </a:spcAft>
                        <a:buNone/>
                      </a:pPr>
                      <a:r>
                        <a:rPr baseline="30000" lang="en">
                          <a:latin typeface="Roboto Slab ExtraBold"/>
                          <a:ea typeface="Roboto Slab ExtraBold"/>
                          <a:cs typeface="Roboto Slab ExtraBold"/>
                          <a:sym typeface="Roboto Slab ExtraBold"/>
                        </a:rPr>
                        <a:t>email</a:t>
                      </a:r>
                      <a:endParaRPr baseline="30000">
                        <a:latin typeface="Roboto Slab ExtraBold"/>
                        <a:ea typeface="Roboto Slab ExtraBold"/>
                        <a:cs typeface="Roboto Slab ExtraBold"/>
                        <a:sym typeface="Roboto Slab ExtraBold"/>
                      </a:endParaRPr>
                    </a:p>
                  </a:txBody>
                  <a:tcPr marT="63500" marB="63500" marR="63500" marL="63500">
                    <a:solidFill>
                      <a:srgbClr val="D9D9D9"/>
                    </a:solidFill>
                  </a:tcPr>
                </a:tc>
                <a:tc>
                  <a:txBody>
                    <a:bodyPr/>
                    <a:lstStyle/>
                    <a:p>
                      <a:pPr indent="0" lvl="0" marL="0" rtl="0" algn="l">
                        <a:spcBef>
                          <a:spcPts val="0"/>
                        </a:spcBef>
                        <a:spcAft>
                          <a:spcPts val="0"/>
                        </a:spcAft>
                        <a:buNone/>
                      </a:pPr>
                      <a:r>
                        <a:rPr baseline="30000" lang="en">
                          <a:latin typeface="Roboto Slab ExtraBold"/>
                          <a:ea typeface="Roboto Slab ExtraBold"/>
                          <a:cs typeface="Roboto Slab ExtraBold"/>
                          <a:sym typeface="Roboto Slab ExtraBold"/>
                        </a:rPr>
                        <a:t>comment</a:t>
                      </a:r>
                      <a:endParaRPr baseline="30000">
                        <a:latin typeface="Roboto Slab ExtraBold"/>
                        <a:ea typeface="Roboto Slab ExtraBold"/>
                        <a:cs typeface="Roboto Slab ExtraBold"/>
                        <a:sym typeface="Roboto Slab ExtraBold"/>
                      </a:endParaRPr>
                    </a:p>
                  </a:txBody>
                  <a:tcPr marT="63500" marB="63500" marR="63500" marL="63500">
                    <a:solidFill>
                      <a:srgbClr val="D9D9D9"/>
                    </a:solidFill>
                  </a:tcPr>
                </a:tc>
                <a:tc>
                  <a:txBody>
                    <a:bodyPr/>
                    <a:lstStyle/>
                    <a:p>
                      <a:pPr indent="0" lvl="0" marL="0" rtl="0" algn="l">
                        <a:spcBef>
                          <a:spcPts val="0"/>
                        </a:spcBef>
                        <a:spcAft>
                          <a:spcPts val="0"/>
                        </a:spcAft>
                        <a:buNone/>
                      </a:pPr>
                      <a:r>
                        <a:rPr baseline="30000" lang="en">
                          <a:latin typeface="Roboto Slab ExtraBold"/>
                          <a:ea typeface="Roboto Slab ExtraBold"/>
                          <a:cs typeface="Roboto Slab ExtraBold"/>
                          <a:sym typeface="Roboto Slab ExtraBold"/>
                        </a:rPr>
                        <a:t>book_requirement</a:t>
                      </a:r>
                      <a:endParaRPr baseline="30000">
                        <a:latin typeface="Roboto Slab ExtraBold"/>
                        <a:ea typeface="Roboto Slab ExtraBold"/>
                        <a:cs typeface="Roboto Slab ExtraBold"/>
                        <a:sym typeface="Roboto Slab ExtraBold"/>
                      </a:endParaRPr>
                    </a:p>
                  </a:txBody>
                  <a:tcPr marT="63500" marB="63500" marR="63500" marL="63500">
                    <a:solidFill>
                      <a:srgbClr val="D9D9D9"/>
                    </a:solidFill>
                  </a:tcPr>
                </a:tc>
              </a:tr>
              <a:tr h="284900">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r>
              <a:tr h="284900">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c>
                  <a:txBody>
                    <a:bodyPr/>
                    <a:lstStyle/>
                    <a:p>
                      <a:pPr indent="0" lvl="0" marL="0" rtl="0" algn="l">
                        <a:spcBef>
                          <a:spcPts val="0"/>
                        </a:spcBef>
                        <a:spcAft>
                          <a:spcPts val="0"/>
                        </a:spcAft>
                        <a:buNone/>
                      </a:pPr>
                      <a:r>
                        <a:t/>
                      </a:r>
                      <a:endParaRPr baseline="30000" sz="1200"/>
                    </a:p>
                  </a:txBody>
                  <a:tcPr marT="63500" marB="63500" marR="63500" marL="63500"/>
                </a:tc>
              </a:tr>
            </a:tbl>
          </a:graphicData>
        </a:graphic>
      </p:graphicFrame>
      <p:sp>
        <p:nvSpPr>
          <p:cNvPr id="895" name="Google Shape;895;p35"/>
          <p:cNvSpPr txBox="1"/>
          <p:nvPr>
            <p:ph idx="4294967295" type="title"/>
          </p:nvPr>
        </p:nvSpPr>
        <p:spPr>
          <a:xfrm>
            <a:off x="1527300" y="1374850"/>
            <a:ext cx="2377500" cy="4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4"/>
                </a:solidFill>
              </a:rPr>
              <a:t>Feedback</a:t>
            </a:r>
            <a:r>
              <a:rPr lang="en" sz="2000">
                <a:solidFill>
                  <a:schemeClr val="accent4"/>
                </a:solidFill>
              </a:rPr>
              <a:t> :</a:t>
            </a:r>
            <a:endParaRPr sz="2000">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394B"/>
        </a:solidFill>
      </p:bgPr>
    </p:bg>
    <p:spTree>
      <p:nvGrpSpPr>
        <p:cNvPr id="899" name="Shape 899"/>
        <p:cNvGrpSpPr/>
        <p:nvPr/>
      </p:nvGrpSpPr>
      <p:grpSpPr>
        <a:xfrm>
          <a:off x="0" y="0"/>
          <a:ext cx="0" cy="0"/>
          <a:chOff x="0" y="0"/>
          <a:chExt cx="0" cy="0"/>
        </a:xfrm>
      </p:grpSpPr>
      <p:sp>
        <p:nvSpPr>
          <p:cNvPr id="900" name="Google Shape;900;p36"/>
          <p:cNvSpPr txBox="1"/>
          <p:nvPr>
            <p:ph idx="4294967295" type="title"/>
          </p:nvPr>
        </p:nvSpPr>
        <p:spPr>
          <a:xfrm>
            <a:off x="0" y="0"/>
            <a:ext cx="4326000" cy="51435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solidFill>
                <a:schemeClr val="accent4"/>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t/>
            </a:r>
            <a:endParaRPr sz="2300">
              <a:solidFill>
                <a:srgbClr val="047C6C"/>
              </a:solidFill>
            </a:endParaRPr>
          </a:p>
          <a:p>
            <a:pPr indent="0" lvl="0" marL="0" rtl="0" algn="ctr">
              <a:spcBef>
                <a:spcPts val="0"/>
              </a:spcBef>
              <a:spcAft>
                <a:spcPts val="0"/>
              </a:spcAft>
              <a:buNone/>
            </a:pPr>
            <a:r>
              <a:rPr lang="en" sz="2300">
                <a:solidFill>
                  <a:srgbClr val="047C6C"/>
                </a:solidFill>
              </a:rPr>
              <a:t>Glimpses </a:t>
            </a:r>
            <a:endParaRPr sz="2300">
              <a:solidFill>
                <a:srgbClr val="047C6C"/>
              </a:solidFill>
            </a:endParaRPr>
          </a:p>
          <a:p>
            <a:pPr indent="0" lvl="0" marL="0" rtl="0" algn="ctr">
              <a:spcBef>
                <a:spcPts val="0"/>
              </a:spcBef>
              <a:spcAft>
                <a:spcPts val="0"/>
              </a:spcAft>
              <a:buNone/>
            </a:pPr>
            <a:r>
              <a:rPr lang="en" sz="2300">
                <a:solidFill>
                  <a:srgbClr val="047C6C"/>
                </a:solidFill>
              </a:rPr>
              <a:t>Of Our</a:t>
            </a:r>
            <a:br>
              <a:rPr lang="en" sz="2300">
                <a:solidFill>
                  <a:srgbClr val="047C6C"/>
                </a:solidFill>
              </a:rPr>
            </a:br>
            <a:r>
              <a:rPr lang="en" sz="2300">
                <a:solidFill>
                  <a:srgbClr val="047C6C"/>
                </a:solidFill>
              </a:rPr>
              <a:t>Database</a:t>
            </a:r>
            <a:endParaRPr sz="2300">
              <a:solidFill>
                <a:srgbClr val="047C6C"/>
              </a:solidFill>
            </a:endParaRPr>
          </a:p>
          <a:p>
            <a:pPr indent="0" lvl="0" marL="0" rtl="0" algn="ctr">
              <a:spcBef>
                <a:spcPts val="0"/>
              </a:spcBef>
              <a:spcAft>
                <a:spcPts val="0"/>
              </a:spcAft>
              <a:buNone/>
            </a:pPr>
            <a:r>
              <a:rPr lang="en" sz="2300">
                <a:solidFill>
                  <a:srgbClr val="047C6C"/>
                </a:solidFill>
              </a:rPr>
              <a:t>(Implemented)</a:t>
            </a:r>
            <a:endParaRPr sz="2300">
              <a:solidFill>
                <a:srgbClr val="047C6C"/>
              </a:solidFill>
            </a:endParaRPr>
          </a:p>
        </p:txBody>
      </p:sp>
      <p:pic>
        <p:nvPicPr>
          <p:cNvPr id="901" name="Google Shape;901;p36"/>
          <p:cNvPicPr preferRelativeResize="0"/>
          <p:nvPr/>
        </p:nvPicPr>
        <p:blipFill rotWithShape="1">
          <a:blip r:embed="rId3">
            <a:alphaModFix/>
          </a:blip>
          <a:srcRect b="0" l="0" r="0" t="2315"/>
          <a:stretch/>
        </p:blipFill>
        <p:spPr>
          <a:xfrm>
            <a:off x="4365825" y="0"/>
            <a:ext cx="4817900" cy="5103775"/>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7"/>
          <p:cNvSpPr txBox="1"/>
          <p:nvPr>
            <p:ph idx="4294967295" type="title"/>
          </p:nvPr>
        </p:nvSpPr>
        <p:spPr>
          <a:xfrm>
            <a:off x="0" y="0"/>
            <a:ext cx="3210900" cy="1946100"/>
          </a:xfrm>
          <a:prstGeom prst="rect">
            <a:avLst/>
          </a:prstGeom>
          <a:solidFill>
            <a:srgbClr val="262626">
              <a:alpha val="85390"/>
            </a:srgbClr>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300">
              <a:solidFill>
                <a:schemeClr val="accent4"/>
              </a:solidFill>
            </a:endParaRPr>
          </a:p>
          <a:p>
            <a:pPr indent="0" lvl="0" marL="0" rtl="0" algn="ctr">
              <a:spcBef>
                <a:spcPts val="0"/>
              </a:spcBef>
              <a:spcAft>
                <a:spcPts val="0"/>
              </a:spcAft>
              <a:buNone/>
            </a:pPr>
            <a:r>
              <a:rPr lang="en" sz="2300">
                <a:solidFill>
                  <a:srgbClr val="047C6C"/>
                </a:solidFill>
              </a:rPr>
              <a:t>Book</a:t>
            </a:r>
            <a:endParaRPr sz="2300">
              <a:solidFill>
                <a:srgbClr val="047C6C"/>
              </a:solidFill>
            </a:endParaRPr>
          </a:p>
          <a:p>
            <a:pPr indent="0" lvl="0" marL="0" rtl="0" algn="ctr">
              <a:spcBef>
                <a:spcPts val="0"/>
              </a:spcBef>
              <a:spcAft>
                <a:spcPts val="0"/>
              </a:spcAft>
              <a:buNone/>
            </a:pPr>
            <a:r>
              <a:rPr lang="en" sz="2300">
                <a:solidFill>
                  <a:srgbClr val="047C6C"/>
                </a:solidFill>
              </a:rPr>
              <a:t>Table</a:t>
            </a:r>
            <a:endParaRPr sz="2300">
              <a:solidFill>
                <a:srgbClr val="047C6C"/>
              </a:solidFill>
            </a:endParaRPr>
          </a:p>
        </p:txBody>
      </p:sp>
      <p:pic>
        <p:nvPicPr>
          <p:cNvPr id="907" name="Google Shape;907;p37"/>
          <p:cNvPicPr preferRelativeResize="0"/>
          <p:nvPr/>
        </p:nvPicPr>
        <p:blipFill>
          <a:blip r:embed="rId3">
            <a:alphaModFix/>
          </a:blip>
          <a:stretch>
            <a:fillRect/>
          </a:stretch>
        </p:blipFill>
        <p:spPr>
          <a:xfrm>
            <a:off x="3210900" y="-575"/>
            <a:ext cx="5933099" cy="1946100"/>
          </a:xfrm>
          <a:prstGeom prst="rect">
            <a:avLst/>
          </a:prstGeom>
          <a:noFill/>
          <a:ln>
            <a:noFill/>
          </a:ln>
        </p:spPr>
      </p:pic>
      <p:pic>
        <p:nvPicPr>
          <p:cNvPr id="908" name="Google Shape;908;p37"/>
          <p:cNvPicPr preferRelativeResize="0"/>
          <p:nvPr/>
        </p:nvPicPr>
        <p:blipFill>
          <a:blip r:embed="rId4">
            <a:alphaModFix/>
          </a:blip>
          <a:stretch>
            <a:fillRect/>
          </a:stretch>
        </p:blipFill>
        <p:spPr>
          <a:xfrm>
            <a:off x="0" y="1946199"/>
            <a:ext cx="9143999" cy="3197300"/>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brary Assistant CV by Slidesgo">
  <a:themeElements>
    <a:clrScheme name="Simple Light">
      <a:dk1>
        <a:srgbClr val="6359CC"/>
      </a:dk1>
      <a:lt1>
        <a:srgbClr val="434343"/>
      </a:lt1>
      <a:dk2>
        <a:srgbClr val="341E81"/>
      </a:dk2>
      <a:lt2>
        <a:srgbClr val="888CFB"/>
      </a:lt2>
      <a:accent1>
        <a:srgbClr val="341E81"/>
      </a:accent1>
      <a:accent2>
        <a:srgbClr val="C18B7C"/>
      </a:accent2>
      <a:accent3>
        <a:srgbClr val="6E454A"/>
      </a:accent3>
      <a:accent4>
        <a:srgbClr val="047C6C"/>
      </a:accent4>
      <a:accent5>
        <a:srgbClr val="0097A7"/>
      </a:accent5>
      <a:accent6>
        <a:srgbClr val="FFFF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